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4080" r:id="rId4"/>
    <p:sldMasterId id="2147484131" r:id="rId5"/>
    <p:sldMasterId id="2147484142" r:id="rId6"/>
    <p:sldMasterId id="2147484092" r:id="rId7"/>
  </p:sldMasterIdLst>
  <p:notesMasterIdLst>
    <p:notesMasterId r:id="rId31"/>
  </p:notesMasterIdLst>
  <p:handoutMasterIdLst>
    <p:handoutMasterId r:id="rId32"/>
  </p:handoutMasterIdLst>
  <p:sldIdLst>
    <p:sldId id="294" r:id="rId8"/>
    <p:sldId id="276" r:id="rId9"/>
    <p:sldId id="277" r:id="rId10"/>
    <p:sldId id="278" r:id="rId11"/>
    <p:sldId id="279" r:id="rId12"/>
    <p:sldId id="280" r:id="rId13"/>
    <p:sldId id="281" r:id="rId14"/>
    <p:sldId id="320" r:id="rId15"/>
    <p:sldId id="299" r:id="rId16"/>
    <p:sldId id="318" r:id="rId17"/>
    <p:sldId id="283" r:id="rId18"/>
    <p:sldId id="284" r:id="rId19"/>
    <p:sldId id="319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</p:sldIdLst>
  <p:sldSz cx="12192000" cy="6858000"/>
  <p:notesSz cx="9872663" cy="14301788"/>
  <p:embeddedFontLst>
    <p:embeddedFont>
      <p:font typeface="Avenir Next LT Pro" panose="020B050402020202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Roboto Mono" panose="00000009000000000000" pitchFamily="49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eating a new app" id="{80248DEE-73A6-43A6-B423-9D76992971BF}">
          <p14:sldIdLst>
            <p14:sldId id="294"/>
            <p14:sldId id="276"/>
            <p14:sldId id="277"/>
            <p14:sldId id="278"/>
            <p14:sldId id="279"/>
            <p14:sldId id="280"/>
            <p14:sldId id="281"/>
            <p14:sldId id="320"/>
            <p14:sldId id="299"/>
            <p14:sldId id="318"/>
            <p14:sldId id="283"/>
            <p14:sldId id="284"/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orsar (SOC)" initials="DC(" lastIdx="2" clrIdx="0">
    <p:extLst>
      <p:ext uri="{19B8F6BF-5375-455C-9EA6-DF929625EA0E}">
        <p15:presenceInfo xmlns:p15="http://schemas.microsoft.com/office/powerpoint/2012/main" userId="David Corsar (SOC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523"/>
    <a:srgbClr val="F2C570"/>
    <a:srgbClr val="63A814"/>
    <a:srgbClr val="F9C853"/>
    <a:srgbClr val="0070BA"/>
    <a:srgbClr val="E44D26"/>
    <a:srgbClr val="96639E"/>
    <a:srgbClr val="BDA1C7"/>
    <a:srgbClr val="00B8E1"/>
    <a:srgbClr val="E8D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5D0AD-1D4A-4043-8B99-5BA9AD022004}" v="31" dt="2023-09-19T13:29:48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2" y="30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01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7.fntdata"/><Relationship Id="rId21" Type="http://schemas.openxmlformats.org/officeDocument/2006/relationships/slide" Target="slides/slide14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3.xml"/><Relationship Id="rId41" Type="http://schemas.openxmlformats.org/officeDocument/2006/relationships/font" Target="fonts/font9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4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rsar (SOC)" userId="3b4d864f-9aa5-446a-9561-81f5b6259fb0" providerId="ADAL" clId="{70A5D0AD-1D4A-4043-8B99-5BA9AD022004}"/>
    <pc:docChg chg="custSel addSld modSld modMainMaster modSection">
      <pc:chgData name="David Corsar (SOC)" userId="3b4d864f-9aa5-446a-9561-81f5b6259fb0" providerId="ADAL" clId="{70A5D0AD-1D4A-4043-8B99-5BA9AD022004}" dt="2023-09-19T13:29:57.862" v="1800" actId="14100"/>
      <pc:docMkLst>
        <pc:docMk/>
      </pc:docMkLst>
      <pc:sldChg chg="addSp delSp modSp mod">
        <pc:chgData name="David Corsar (SOC)" userId="3b4d864f-9aa5-446a-9561-81f5b6259fb0" providerId="ADAL" clId="{70A5D0AD-1D4A-4043-8B99-5BA9AD022004}" dt="2023-09-19T13:02:15.301" v="5" actId="1076"/>
        <pc:sldMkLst>
          <pc:docMk/>
          <pc:sldMk cId="0" sldId="276"/>
        </pc:sldMkLst>
        <pc:picChg chg="add mod">
          <ac:chgData name="David Corsar (SOC)" userId="3b4d864f-9aa5-446a-9561-81f5b6259fb0" providerId="ADAL" clId="{70A5D0AD-1D4A-4043-8B99-5BA9AD022004}" dt="2023-09-19T13:02:15.301" v="5" actId="1076"/>
          <ac:picMkLst>
            <pc:docMk/>
            <pc:sldMk cId="0" sldId="276"/>
            <ac:picMk id="3" creationId="{DDE48D50-6D8D-278A-5940-4B913CDBE789}"/>
          </ac:picMkLst>
        </pc:picChg>
        <pc:picChg chg="del">
          <ac:chgData name="David Corsar (SOC)" userId="3b4d864f-9aa5-446a-9561-81f5b6259fb0" providerId="ADAL" clId="{70A5D0AD-1D4A-4043-8B99-5BA9AD022004}" dt="2023-09-19T13:02:00.565" v="0" actId="478"/>
          <ac:picMkLst>
            <pc:docMk/>
            <pc:sldMk cId="0" sldId="276"/>
            <ac:picMk id="8" creationId="{A02C0EC6-B4AD-4624-8DA1-04DA4DC1AE17}"/>
          </ac:picMkLst>
        </pc:picChg>
      </pc:sldChg>
      <pc:sldChg chg="addSp delSp modSp mod">
        <pc:chgData name="David Corsar (SOC)" userId="3b4d864f-9aa5-446a-9561-81f5b6259fb0" providerId="ADAL" clId="{70A5D0AD-1D4A-4043-8B99-5BA9AD022004}" dt="2023-09-19T13:13:25.015" v="74" actId="1582"/>
        <pc:sldMkLst>
          <pc:docMk/>
          <pc:sldMk cId="0" sldId="277"/>
        </pc:sldMkLst>
        <pc:spChg chg="add mod">
          <ac:chgData name="David Corsar (SOC)" userId="3b4d864f-9aa5-446a-9561-81f5b6259fb0" providerId="ADAL" clId="{70A5D0AD-1D4A-4043-8B99-5BA9AD022004}" dt="2023-09-19T13:13:25.015" v="74" actId="1582"/>
          <ac:spMkLst>
            <pc:docMk/>
            <pc:sldMk cId="0" sldId="277"/>
            <ac:spMk id="7" creationId="{7DBEE941-3B6B-E22E-4C1F-92DF395480F9}"/>
          </ac:spMkLst>
        </pc:spChg>
        <pc:spChg chg="mod">
          <ac:chgData name="David Corsar (SOC)" userId="3b4d864f-9aa5-446a-9561-81f5b6259fb0" providerId="ADAL" clId="{70A5D0AD-1D4A-4043-8B99-5BA9AD022004}" dt="2023-09-19T13:12:32.920" v="66" actId="20577"/>
          <ac:spMkLst>
            <pc:docMk/>
            <pc:sldMk cId="0" sldId="277"/>
            <ac:spMk id="190" creationId="{00000000-0000-0000-0000-000000000000}"/>
          </ac:spMkLst>
        </pc:spChg>
        <pc:picChg chg="add del mod">
          <ac:chgData name="David Corsar (SOC)" userId="3b4d864f-9aa5-446a-9561-81f5b6259fb0" providerId="ADAL" clId="{70A5D0AD-1D4A-4043-8B99-5BA9AD022004}" dt="2023-09-19T13:12:29.726" v="64" actId="478"/>
          <ac:picMkLst>
            <pc:docMk/>
            <pc:sldMk cId="0" sldId="277"/>
            <ac:picMk id="3" creationId="{8C6BCE52-823A-F67D-2721-CD94D1BEF891}"/>
          </ac:picMkLst>
        </pc:picChg>
        <pc:picChg chg="add mod">
          <ac:chgData name="David Corsar (SOC)" userId="3b4d864f-9aa5-446a-9561-81f5b6259fb0" providerId="ADAL" clId="{70A5D0AD-1D4A-4043-8B99-5BA9AD022004}" dt="2023-09-19T13:12:57.820" v="70" actId="1076"/>
          <ac:picMkLst>
            <pc:docMk/>
            <pc:sldMk cId="0" sldId="277"/>
            <ac:picMk id="5" creationId="{1BE5128C-81CF-1E08-6597-1726256C81BC}"/>
          </ac:picMkLst>
        </pc:picChg>
        <pc:picChg chg="del">
          <ac:chgData name="David Corsar (SOC)" userId="3b4d864f-9aa5-446a-9561-81f5b6259fb0" providerId="ADAL" clId="{70A5D0AD-1D4A-4043-8B99-5BA9AD022004}" dt="2023-09-19T13:02:32.938" v="7" actId="478"/>
          <ac:picMkLst>
            <pc:docMk/>
            <pc:sldMk cId="0" sldId="277"/>
            <ac:picMk id="6" creationId="{BF28607D-9627-4E7D-8057-EC424424594E}"/>
          </ac:picMkLst>
        </pc:picChg>
      </pc:sldChg>
      <pc:sldChg chg="addSp delSp modSp mod">
        <pc:chgData name="David Corsar (SOC)" userId="3b4d864f-9aa5-446a-9561-81f5b6259fb0" providerId="ADAL" clId="{70A5D0AD-1D4A-4043-8B99-5BA9AD022004}" dt="2023-09-19T13:14:18.401" v="83" actId="14100"/>
        <pc:sldMkLst>
          <pc:docMk/>
          <pc:sldMk cId="0" sldId="278"/>
        </pc:sldMkLst>
        <pc:spChg chg="mod">
          <ac:chgData name="David Corsar (SOC)" userId="3b4d864f-9aa5-446a-9561-81f5b6259fb0" providerId="ADAL" clId="{70A5D0AD-1D4A-4043-8B99-5BA9AD022004}" dt="2023-09-19T13:04:53.531" v="63" actId="20577"/>
          <ac:spMkLst>
            <pc:docMk/>
            <pc:sldMk cId="0" sldId="278"/>
            <ac:spMk id="197" creationId="{00000000-0000-0000-0000-000000000000}"/>
          </ac:spMkLst>
        </pc:spChg>
        <pc:picChg chg="add del mod ord">
          <ac:chgData name="David Corsar (SOC)" userId="3b4d864f-9aa5-446a-9561-81f5b6259fb0" providerId="ADAL" clId="{70A5D0AD-1D4A-4043-8B99-5BA9AD022004}" dt="2023-09-19T13:13:38.290" v="75" actId="478"/>
          <ac:picMkLst>
            <pc:docMk/>
            <pc:sldMk cId="0" sldId="278"/>
            <ac:picMk id="3" creationId="{E1DB211E-5649-EAAB-35F3-C7D4DB8EC25B}"/>
          </ac:picMkLst>
        </pc:picChg>
        <pc:picChg chg="del">
          <ac:chgData name="David Corsar (SOC)" userId="3b4d864f-9aa5-446a-9561-81f5b6259fb0" providerId="ADAL" clId="{70A5D0AD-1D4A-4043-8B99-5BA9AD022004}" dt="2023-09-19T13:03:52.079" v="10" actId="478"/>
          <ac:picMkLst>
            <pc:docMk/>
            <pc:sldMk cId="0" sldId="278"/>
            <ac:picMk id="6" creationId="{5417A10F-1174-435E-A456-0D4EFD922F06}"/>
          </ac:picMkLst>
        </pc:picChg>
        <pc:picChg chg="add del mod">
          <ac:chgData name="David Corsar (SOC)" userId="3b4d864f-9aa5-446a-9561-81f5b6259fb0" providerId="ADAL" clId="{70A5D0AD-1D4A-4043-8B99-5BA9AD022004}" dt="2023-09-19T13:13:58.395" v="78" actId="478"/>
          <ac:picMkLst>
            <pc:docMk/>
            <pc:sldMk cId="0" sldId="278"/>
            <ac:picMk id="8" creationId="{5B2C373E-A16A-BF85-C7FA-0A0812E9BA11}"/>
          </ac:picMkLst>
        </pc:picChg>
        <pc:picChg chg="add mod ord">
          <ac:chgData name="David Corsar (SOC)" userId="3b4d864f-9aa5-446a-9561-81f5b6259fb0" providerId="ADAL" clId="{70A5D0AD-1D4A-4043-8B99-5BA9AD022004}" dt="2023-09-19T13:14:16.310" v="82" actId="167"/>
          <ac:picMkLst>
            <pc:docMk/>
            <pc:sldMk cId="0" sldId="278"/>
            <ac:picMk id="10" creationId="{8F121A66-19F2-E708-7CAE-C7B0E9B61C17}"/>
          </ac:picMkLst>
        </pc:picChg>
        <pc:cxnChg chg="add del mod">
          <ac:chgData name="David Corsar (SOC)" userId="3b4d864f-9aa5-446a-9561-81f5b6259fb0" providerId="ADAL" clId="{70A5D0AD-1D4A-4043-8B99-5BA9AD022004}" dt="2023-09-19T13:04:50.686" v="60" actId="478"/>
          <ac:cxnSpMkLst>
            <pc:docMk/>
            <pc:sldMk cId="0" sldId="278"/>
            <ac:cxnSpMk id="4" creationId="{3C531C39-5865-1EFB-5E84-4BC0815FAF58}"/>
          </ac:cxnSpMkLst>
        </pc:cxnChg>
        <pc:cxnChg chg="mod">
          <ac:chgData name="David Corsar (SOC)" userId="3b4d864f-9aa5-446a-9561-81f5b6259fb0" providerId="ADAL" clId="{70A5D0AD-1D4A-4043-8B99-5BA9AD022004}" dt="2023-09-19T13:14:18.401" v="83" actId="14100"/>
          <ac:cxnSpMkLst>
            <pc:docMk/>
            <pc:sldMk cId="0" sldId="278"/>
            <ac:cxnSpMk id="199" creationId="{00000000-0000-0000-0000-000000000000}"/>
          </ac:cxnSpMkLst>
        </pc:cxnChg>
      </pc:sldChg>
      <pc:sldChg chg="addSp delSp modSp mod">
        <pc:chgData name="David Corsar (SOC)" userId="3b4d864f-9aa5-446a-9561-81f5b6259fb0" providerId="ADAL" clId="{70A5D0AD-1D4A-4043-8B99-5BA9AD022004}" dt="2023-09-19T13:14:25.527" v="86" actId="167"/>
        <pc:sldMkLst>
          <pc:docMk/>
          <pc:sldMk cId="0" sldId="279"/>
        </pc:sldMkLst>
        <pc:picChg chg="add del mod ord">
          <ac:chgData name="David Corsar (SOC)" userId="3b4d864f-9aa5-446a-9561-81f5b6259fb0" providerId="ADAL" clId="{70A5D0AD-1D4A-4043-8B99-5BA9AD022004}" dt="2023-09-19T13:14:23.469" v="84" actId="478"/>
          <ac:picMkLst>
            <pc:docMk/>
            <pc:sldMk cId="0" sldId="279"/>
            <ac:picMk id="2" creationId="{CA680363-7B85-3B58-C02F-E3A1F500530E}"/>
          </ac:picMkLst>
        </pc:picChg>
        <pc:picChg chg="add mod ord">
          <ac:chgData name="David Corsar (SOC)" userId="3b4d864f-9aa5-446a-9561-81f5b6259fb0" providerId="ADAL" clId="{70A5D0AD-1D4A-4043-8B99-5BA9AD022004}" dt="2023-09-19T13:14:25.527" v="86" actId="167"/>
          <ac:picMkLst>
            <pc:docMk/>
            <pc:sldMk cId="0" sldId="279"/>
            <ac:picMk id="4" creationId="{6C318903-3FCB-7D5B-5127-DA77734BBA8D}"/>
          </ac:picMkLst>
        </pc:picChg>
        <pc:picChg chg="del">
          <ac:chgData name="David Corsar (SOC)" userId="3b4d864f-9aa5-446a-9561-81f5b6259fb0" providerId="ADAL" clId="{70A5D0AD-1D4A-4043-8B99-5BA9AD022004}" dt="2023-09-19T13:04:42.204" v="56" actId="478"/>
          <ac:picMkLst>
            <pc:docMk/>
            <pc:sldMk cId="0" sldId="279"/>
            <ac:picMk id="11" creationId="{3D38AEDC-E86E-42A9-80B1-224970C0ACB0}"/>
          </ac:picMkLst>
        </pc:picChg>
        <pc:cxnChg chg="mod">
          <ac:chgData name="David Corsar (SOC)" userId="3b4d864f-9aa5-446a-9561-81f5b6259fb0" providerId="ADAL" clId="{70A5D0AD-1D4A-4043-8B99-5BA9AD022004}" dt="2023-09-19T13:04:47.903" v="59" actId="14100"/>
          <ac:cxnSpMkLst>
            <pc:docMk/>
            <pc:sldMk cId="0" sldId="279"/>
            <ac:cxnSpMk id="208" creationId="{00000000-0000-0000-0000-000000000000}"/>
          </ac:cxnSpMkLst>
        </pc:cxnChg>
      </pc:sldChg>
      <pc:sldChg chg="addSp delSp modSp mod">
        <pc:chgData name="David Corsar (SOC)" userId="3b4d864f-9aa5-446a-9561-81f5b6259fb0" providerId="ADAL" clId="{70A5D0AD-1D4A-4043-8B99-5BA9AD022004}" dt="2023-09-19T13:14:41.786" v="91" actId="14100"/>
        <pc:sldMkLst>
          <pc:docMk/>
          <pc:sldMk cId="0" sldId="280"/>
        </pc:sldMkLst>
        <pc:picChg chg="add mod ord">
          <ac:chgData name="David Corsar (SOC)" userId="3b4d864f-9aa5-446a-9561-81f5b6259fb0" providerId="ADAL" clId="{70A5D0AD-1D4A-4043-8B99-5BA9AD022004}" dt="2023-09-19T13:14:39.601" v="90" actId="1076"/>
          <ac:picMkLst>
            <pc:docMk/>
            <pc:sldMk cId="0" sldId="280"/>
            <ac:picMk id="2" creationId="{DE707741-DE30-0B26-3060-24C64E7FA23A}"/>
          </ac:picMkLst>
        </pc:picChg>
        <pc:picChg chg="del">
          <ac:chgData name="David Corsar (SOC)" userId="3b4d864f-9aa5-446a-9561-81f5b6259fb0" providerId="ADAL" clId="{70A5D0AD-1D4A-4043-8B99-5BA9AD022004}" dt="2023-09-19T13:14:33.026" v="87" actId="478"/>
          <ac:picMkLst>
            <pc:docMk/>
            <pc:sldMk cId="0" sldId="280"/>
            <ac:picMk id="6" creationId="{1F0BF3A1-0953-4769-BAC9-BDE60239BFE8}"/>
          </ac:picMkLst>
        </pc:picChg>
        <pc:cxnChg chg="mod">
          <ac:chgData name="David Corsar (SOC)" userId="3b4d864f-9aa5-446a-9561-81f5b6259fb0" providerId="ADAL" clId="{70A5D0AD-1D4A-4043-8B99-5BA9AD022004}" dt="2023-09-19T13:14:41.786" v="91" actId="14100"/>
          <ac:cxnSpMkLst>
            <pc:docMk/>
            <pc:sldMk cId="0" sldId="280"/>
            <ac:cxnSpMk id="216" creationId="{00000000-0000-0000-0000-000000000000}"/>
          </ac:cxnSpMkLst>
        </pc:cxnChg>
      </pc:sldChg>
      <pc:sldChg chg="addSp delSp modSp mod">
        <pc:chgData name="David Corsar (SOC)" userId="3b4d864f-9aa5-446a-9561-81f5b6259fb0" providerId="ADAL" clId="{70A5D0AD-1D4A-4043-8B99-5BA9AD022004}" dt="2023-09-19T13:14:52.489" v="96" actId="14100"/>
        <pc:sldMkLst>
          <pc:docMk/>
          <pc:sldMk cId="0" sldId="281"/>
        </pc:sldMkLst>
        <pc:picChg chg="add mod ord">
          <ac:chgData name="David Corsar (SOC)" userId="3b4d864f-9aa5-446a-9561-81f5b6259fb0" providerId="ADAL" clId="{70A5D0AD-1D4A-4043-8B99-5BA9AD022004}" dt="2023-09-19T13:14:47.958" v="94" actId="167"/>
          <ac:picMkLst>
            <pc:docMk/>
            <pc:sldMk cId="0" sldId="281"/>
            <ac:picMk id="2" creationId="{04E0F376-F450-E0D5-551D-4D7EE6BBB902}"/>
          </ac:picMkLst>
        </pc:picChg>
        <pc:picChg chg="del">
          <ac:chgData name="David Corsar (SOC)" userId="3b4d864f-9aa5-446a-9561-81f5b6259fb0" providerId="ADAL" clId="{70A5D0AD-1D4A-4043-8B99-5BA9AD022004}" dt="2023-09-19T13:14:44.882" v="92" actId="478"/>
          <ac:picMkLst>
            <pc:docMk/>
            <pc:sldMk cId="0" sldId="281"/>
            <ac:picMk id="7" creationId="{8CFC1AA5-8F3C-46F3-8213-ABB31BF8D443}"/>
          </ac:picMkLst>
        </pc:picChg>
        <pc:cxnChg chg="mod">
          <ac:chgData name="David Corsar (SOC)" userId="3b4d864f-9aa5-446a-9561-81f5b6259fb0" providerId="ADAL" clId="{70A5D0AD-1D4A-4043-8B99-5BA9AD022004}" dt="2023-09-19T13:14:50.529" v="95" actId="14100"/>
          <ac:cxnSpMkLst>
            <pc:docMk/>
            <pc:sldMk cId="0" sldId="281"/>
            <ac:cxnSpMk id="224" creationId="{00000000-0000-0000-0000-000000000000}"/>
          </ac:cxnSpMkLst>
        </pc:cxnChg>
        <pc:cxnChg chg="mod">
          <ac:chgData name="David Corsar (SOC)" userId="3b4d864f-9aa5-446a-9561-81f5b6259fb0" providerId="ADAL" clId="{70A5D0AD-1D4A-4043-8B99-5BA9AD022004}" dt="2023-09-19T13:14:52.489" v="96" actId="14100"/>
          <ac:cxnSpMkLst>
            <pc:docMk/>
            <pc:sldMk cId="0" sldId="281"/>
            <ac:cxnSpMk id="225" creationId="{00000000-0000-0000-0000-000000000000}"/>
          </ac:cxnSpMkLst>
        </pc:cxnChg>
      </pc:sldChg>
      <pc:sldChg chg="addSp delSp modSp mod">
        <pc:chgData name="David Corsar (SOC)" userId="3b4d864f-9aa5-446a-9561-81f5b6259fb0" providerId="ADAL" clId="{70A5D0AD-1D4A-4043-8B99-5BA9AD022004}" dt="2023-09-19T13:15:53.534" v="225" actId="931"/>
        <pc:sldMkLst>
          <pc:docMk/>
          <pc:sldMk cId="0" sldId="284"/>
        </pc:sldMkLst>
        <pc:picChg chg="add mod">
          <ac:chgData name="David Corsar (SOC)" userId="3b4d864f-9aa5-446a-9561-81f5b6259fb0" providerId="ADAL" clId="{70A5D0AD-1D4A-4043-8B99-5BA9AD022004}" dt="2023-09-19T13:15:53.534" v="225" actId="931"/>
          <ac:picMkLst>
            <pc:docMk/>
            <pc:sldMk cId="0" sldId="284"/>
            <ac:picMk id="3" creationId="{82CEC735-AF6F-F41A-7EBD-C9B22ADD23B7}"/>
          </ac:picMkLst>
        </pc:picChg>
        <pc:picChg chg="del">
          <ac:chgData name="David Corsar (SOC)" userId="3b4d864f-9aa5-446a-9561-81f5b6259fb0" providerId="ADAL" clId="{70A5D0AD-1D4A-4043-8B99-5BA9AD022004}" dt="2023-09-19T13:15:42.642" v="224" actId="478"/>
          <ac:picMkLst>
            <pc:docMk/>
            <pc:sldMk cId="0" sldId="284"/>
            <ac:picMk id="6" creationId="{32D26957-7DD3-4EEC-AB70-58B51090D2BB}"/>
          </ac:picMkLst>
        </pc:picChg>
      </pc:sldChg>
      <pc:sldChg chg="addSp delSp modSp mod">
        <pc:chgData name="David Corsar (SOC)" userId="3b4d864f-9aa5-446a-9561-81f5b6259fb0" providerId="ADAL" clId="{70A5D0AD-1D4A-4043-8B99-5BA9AD022004}" dt="2023-09-19T13:16:27.781" v="230" actId="1076"/>
        <pc:sldMkLst>
          <pc:docMk/>
          <pc:sldMk cId="2062245502" sldId="319"/>
        </pc:sldMkLst>
        <pc:spChg chg="add del mod">
          <ac:chgData name="David Corsar (SOC)" userId="3b4d864f-9aa5-446a-9561-81f5b6259fb0" providerId="ADAL" clId="{70A5D0AD-1D4A-4043-8B99-5BA9AD022004}" dt="2023-09-19T13:16:10.757" v="227" actId="478"/>
          <ac:spMkLst>
            <pc:docMk/>
            <pc:sldMk cId="2062245502" sldId="319"/>
            <ac:spMk id="4" creationId="{E4D3704A-6861-50B3-D4DC-655F82584A41}"/>
          </ac:spMkLst>
        </pc:spChg>
        <pc:picChg chg="del">
          <ac:chgData name="David Corsar (SOC)" userId="3b4d864f-9aa5-446a-9561-81f5b6259fb0" providerId="ADAL" clId="{70A5D0AD-1D4A-4043-8B99-5BA9AD022004}" dt="2023-09-19T13:16:08.315" v="226" actId="478"/>
          <ac:picMkLst>
            <pc:docMk/>
            <pc:sldMk cId="2062245502" sldId="319"/>
            <ac:picMk id="5" creationId="{E0FD8777-1AF0-4E4B-92B8-CD3B40582240}"/>
          </ac:picMkLst>
        </pc:picChg>
        <pc:picChg chg="add mod">
          <ac:chgData name="David Corsar (SOC)" userId="3b4d864f-9aa5-446a-9561-81f5b6259fb0" providerId="ADAL" clId="{70A5D0AD-1D4A-4043-8B99-5BA9AD022004}" dt="2023-09-19T13:16:27.781" v="230" actId="1076"/>
          <ac:picMkLst>
            <pc:docMk/>
            <pc:sldMk cId="2062245502" sldId="319"/>
            <ac:picMk id="7" creationId="{097C5F9D-ED12-2C11-8BE1-DEAA497B5703}"/>
          </ac:picMkLst>
        </pc:picChg>
      </pc:sldChg>
      <pc:sldChg chg="delSp modSp add mod">
        <pc:chgData name="David Corsar (SOC)" userId="3b4d864f-9aa5-446a-9561-81f5b6259fb0" providerId="ADAL" clId="{70A5D0AD-1D4A-4043-8B99-5BA9AD022004}" dt="2023-09-19T13:15:30.040" v="223" actId="1076"/>
        <pc:sldMkLst>
          <pc:docMk/>
          <pc:sldMk cId="1965173744" sldId="320"/>
        </pc:sldMkLst>
        <pc:spChg chg="mod">
          <ac:chgData name="David Corsar (SOC)" userId="3b4d864f-9aa5-446a-9561-81f5b6259fb0" providerId="ADAL" clId="{70A5D0AD-1D4A-4043-8B99-5BA9AD022004}" dt="2023-09-19T13:15:06.305" v="126" actId="20577"/>
          <ac:spMkLst>
            <pc:docMk/>
            <pc:sldMk cId="1965173744" sldId="320"/>
            <ac:spMk id="221" creationId="{00000000-0000-0000-0000-000000000000}"/>
          </ac:spMkLst>
        </pc:spChg>
        <pc:spChg chg="mod">
          <ac:chgData name="David Corsar (SOC)" userId="3b4d864f-9aa5-446a-9561-81f5b6259fb0" providerId="ADAL" clId="{70A5D0AD-1D4A-4043-8B99-5BA9AD022004}" dt="2023-09-19T13:15:27.735" v="222" actId="20577"/>
          <ac:spMkLst>
            <pc:docMk/>
            <pc:sldMk cId="1965173744" sldId="320"/>
            <ac:spMk id="222" creationId="{00000000-0000-0000-0000-000000000000}"/>
          </ac:spMkLst>
        </pc:spChg>
        <pc:cxnChg chg="mod">
          <ac:chgData name="David Corsar (SOC)" userId="3b4d864f-9aa5-446a-9561-81f5b6259fb0" providerId="ADAL" clId="{70A5D0AD-1D4A-4043-8B99-5BA9AD022004}" dt="2023-09-19T13:15:30.040" v="223" actId="1076"/>
          <ac:cxnSpMkLst>
            <pc:docMk/>
            <pc:sldMk cId="1965173744" sldId="320"/>
            <ac:cxnSpMk id="224" creationId="{00000000-0000-0000-0000-000000000000}"/>
          </ac:cxnSpMkLst>
        </pc:cxnChg>
        <pc:cxnChg chg="del">
          <ac:chgData name="David Corsar (SOC)" userId="3b4d864f-9aa5-446a-9561-81f5b6259fb0" providerId="ADAL" clId="{70A5D0AD-1D4A-4043-8B99-5BA9AD022004}" dt="2023-09-19T13:15:22.067" v="189" actId="478"/>
          <ac:cxnSpMkLst>
            <pc:docMk/>
            <pc:sldMk cId="1965173744" sldId="320"/>
            <ac:cxnSpMk id="225" creationId="{00000000-0000-0000-0000-000000000000}"/>
          </ac:cxnSpMkLst>
        </pc:cxnChg>
      </pc:sldChg>
      <pc:sldChg chg="addSp delSp modSp new mod modClrScheme chgLayout">
        <pc:chgData name="David Corsar (SOC)" userId="3b4d864f-9aa5-446a-9561-81f5b6259fb0" providerId="ADAL" clId="{70A5D0AD-1D4A-4043-8B99-5BA9AD022004}" dt="2023-09-19T13:19:01.320" v="257" actId="20577"/>
        <pc:sldMkLst>
          <pc:docMk/>
          <pc:sldMk cId="3391563119" sldId="321"/>
        </pc:sldMkLst>
        <pc:spChg chg="mod ord">
          <ac:chgData name="David Corsar (SOC)" userId="3b4d864f-9aa5-446a-9561-81f5b6259fb0" providerId="ADAL" clId="{70A5D0AD-1D4A-4043-8B99-5BA9AD022004}" dt="2023-09-19T13:19:01.320" v="257" actId="20577"/>
          <ac:spMkLst>
            <pc:docMk/>
            <pc:sldMk cId="3391563119" sldId="321"/>
            <ac:spMk id="2" creationId="{E4C70C89-C29F-E6CE-08AB-98CCA4DECCC2}"/>
          </ac:spMkLst>
        </pc:spChg>
        <pc:spChg chg="del mod ord">
          <ac:chgData name="David Corsar (SOC)" userId="3b4d864f-9aa5-446a-9561-81f5b6259fb0" providerId="ADAL" clId="{70A5D0AD-1D4A-4043-8B99-5BA9AD022004}" dt="2023-09-19T13:18:55.947" v="244" actId="700"/>
          <ac:spMkLst>
            <pc:docMk/>
            <pc:sldMk cId="3391563119" sldId="321"/>
            <ac:spMk id="3" creationId="{3E984255-2C47-58C5-DE1E-911D947489D2}"/>
          </ac:spMkLst>
        </pc:spChg>
        <pc:spChg chg="add mod ord">
          <ac:chgData name="David Corsar (SOC)" userId="3b4d864f-9aa5-446a-9561-81f5b6259fb0" providerId="ADAL" clId="{70A5D0AD-1D4A-4043-8B99-5BA9AD022004}" dt="2023-09-19T13:18:55.947" v="244" actId="700"/>
          <ac:spMkLst>
            <pc:docMk/>
            <pc:sldMk cId="3391563119" sldId="321"/>
            <ac:spMk id="4" creationId="{C9D3D886-0F1D-C6B1-DBE0-D31F0BDA5654}"/>
          </ac:spMkLst>
        </pc:spChg>
      </pc:sldChg>
      <pc:sldChg chg="addSp delSp modSp new mod modClrScheme chgLayout">
        <pc:chgData name="David Corsar (SOC)" userId="3b4d864f-9aa5-446a-9561-81f5b6259fb0" providerId="ADAL" clId="{70A5D0AD-1D4A-4043-8B99-5BA9AD022004}" dt="2023-09-19T13:20:55.505" v="511" actId="1076"/>
        <pc:sldMkLst>
          <pc:docMk/>
          <pc:sldMk cId="1300769075" sldId="322"/>
        </pc:sldMkLst>
        <pc:spChg chg="del mod ord">
          <ac:chgData name="David Corsar (SOC)" userId="3b4d864f-9aa5-446a-9561-81f5b6259fb0" providerId="ADAL" clId="{70A5D0AD-1D4A-4043-8B99-5BA9AD022004}" dt="2023-09-19T13:19:11.226" v="259" actId="700"/>
          <ac:spMkLst>
            <pc:docMk/>
            <pc:sldMk cId="1300769075" sldId="322"/>
            <ac:spMk id="2" creationId="{1EB7936B-A00F-AAA9-D15D-4B17CA1C3FDA}"/>
          </ac:spMkLst>
        </pc:spChg>
        <pc:spChg chg="del mod ord">
          <ac:chgData name="David Corsar (SOC)" userId="3b4d864f-9aa5-446a-9561-81f5b6259fb0" providerId="ADAL" clId="{70A5D0AD-1D4A-4043-8B99-5BA9AD022004}" dt="2023-09-19T13:19:11.226" v="259" actId="700"/>
          <ac:spMkLst>
            <pc:docMk/>
            <pc:sldMk cId="1300769075" sldId="322"/>
            <ac:spMk id="3" creationId="{5892E65F-13DA-43D0-E1E0-F2BBCA65E14F}"/>
          </ac:spMkLst>
        </pc:spChg>
        <pc:spChg chg="add mod ord">
          <ac:chgData name="David Corsar (SOC)" userId="3b4d864f-9aa5-446a-9561-81f5b6259fb0" providerId="ADAL" clId="{70A5D0AD-1D4A-4043-8B99-5BA9AD022004}" dt="2023-09-19T13:19:28.469" v="311" actId="20577"/>
          <ac:spMkLst>
            <pc:docMk/>
            <pc:sldMk cId="1300769075" sldId="322"/>
            <ac:spMk id="4" creationId="{D01FA54D-6A93-6AE5-478F-F7334DAE1889}"/>
          </ac:spMkLst>
        </pc:spChg>
        <pc:spChg chg="add mod ord">
          <ac:chgData name="David Corsar (SOC)" userId="3b4d864f-9aa5-446a-9561-81f5b6259fb0" providerId="ADAL" clId="{70A5D0AD-1D4A-4043-8B99-5BA9AD022004}" dt="2023-09-19T13:20:52.714" v="510" actId="14100"/>
          <ac:spMkLst>
            <pc:docMk/>
            <pc:sldMk cId="1300769075" sldId="322"/>
            <ac:spMk id="5" creationId="{D7C3ACCC-1E8E-42E8-DEDB-039918B90CF6}"/>
          </ac:spMkLst>
        </pc:spChg>
        <pc:picChg chg="add mod">
          <ac:chgData name="David Corsar (SOC)" userId="3b4d864f-9aa5-446a-9561-81f5b6259fb0" providerId="ADAL" clId="{70A5D0AD-1D4A-4043-8B99-5BA9AD022004}" dt="2023-09-19T13:20:55.505" v="511" actId="1076"/>
          <ac:picMkLst>
            <pc:docMk/>
            <pc:sldMk cId="1300769075" sldId="322"/>
            <ac:picMk id="7" creationId="{B8EB1AF2-48B3-D823-5B92-003156CE439C}"/>
          </ac:picMkLst>
        </pc:picChg>
        <pc:picChg chg="add mod">
          <ac:chgData name="David Corsar (SOC)" userId="3b4d864f-9aa5-446a-9561-81f5b6259fb0" providerId="ADAL" clId="{70A5D0AD-1D4A-4043-8B99-5BA9AD022004}" dt="2023-09-19T13:20:43.793" v="483" actId="1076"/>
          <ac:picMkLst>
            <pc:docMk/>
            <pc:sldMk cId="1300769075" sldId="322"/>
            <ac:picMk id="9" creationId="{1FEBF14C-E59D-B968-F92B-872BD6845175}"/>
          </ac:picMkLst>
        </pc:picChg>
      </pc:sldChg>
      <pc:sldChg chg="addSp modSp new mod">
        <pc:chgData name="David Corsar (SOC)" userId="3b4d864f-9aa5-446a-9561-81f5b6259fb0" providerId="ADAL" clId="{70A5D0AD-1D4A-4043-8B99-5BA9AD022004}" dt="2023-09-19T13:21:46.175" v="711" actId="1076"/>
        <pc:sldMkLst>
          <pc:docMk/>
          <pc:sldMk cId="2181530211" sldId="323"/>
        </pc:sldMkLst>
        <pc:spChg chg="mod">
          <ac:chgData name="David Corsar (SOC)" userId="3b4d864f-9aa5-446a-9561-81f5b6259fb0" providerId="ADAL" clId="{70A5D0AD-1D4A-4043-8B99-5BA9AD022004}" dt="2023-09-19T13:21:00.358" v="530" actId="20577"/>
          <ac:spMkLst>
            <pc:docMk/>
            <pc:sldMk cId="2181530211" sldId="323"/>
            <ac:spMk id="2" creationId="{851C85D5-3EE6-D518-A066-AF039AD7AF2C}"/>
          </ac:spMkLst>
        </pc:spChg>
        <pc:spChg chg="mod">
          <ac:chgData name="David Corsar (SOC)" userId="3b4d864f-9aa5-446a-9561-81f5b6259fb0" providerId="ADAL" clId="{70A5D0AD-1D4A-4043-8B99-5BA9AD022004}" dt="2023-09-19T13:21:32.262" v="706" actId="20577"/>
          <ac:spMkLst>
            <pc:docMk/>
            <pc:sldMk cId="2181530211" sldId="323"/>
            <ac:spMk id="3" creationId="{9D43093E-1E5D-566D-259D-FEEDDD986E91}"/>
          </ac:spMkLst>
        </pc:spChg>
        <pc:picChg chg="add mod">
          <ac:chgData name="David Corsar (SOC)" userId="3b4d864f-9aa5-446a-9561-81f5b6259fb0" providerId="ADAL" clId="{70A5D0AD-1D4A-4043-8B99-5BA9AD022004}" dt="2023-09-19T13:21:46.175" v="711" actId="1076"/>
          <ac:picMkLst>
            <pc:docMk/>
            <pc:sldMk cId="2181530211" sldId="323"/>
            <ac:picMk id="5" creationId="{B44A8BBD-8833-790D-C8DE-0A63AC6C6BBB}"/>
          </ac:picMkLst>
        </pc:picChg>
      </pc:sldChg>
      <pc:sldChg chg="addSp delSp modSp new mod">
        <pc:chgData name="David Corsar (SOC)" userId="3b4d864f-9aa5-446a-9561-81f5b6259fb0" providerId="ADAL" clId="{70A5D0AD-1D4A-4043-8B99-5BA9AD022004}" dt="2023-09-19T13:24:24.983" v="977"/>
        <pc:sldMkLst>
          <pc:docMk/>
          <pc:sldMk cId="219695169" sldId="324"/>
        </pc:sldMkLst>
        <pc:spChg chg="mod">
          <ac:chgData name="David Corsar (SOC)" userId="3b4d864f-9aa5-446a-9561-81f5b6259fb0" providerId="ADAL" clId="{70A5D0AD-1D4A-4043-8B99-5BA9AD022004}" dt="2023-09-19T13:22:46.447" v="735" actId="20577"/>
          <ac:spMkLst>
            <pc:docMk/>
            <pc:sldMk cId="219695169" sldId="324"/>
            <ac:spMk id="2" creationId="{71039447-F6E0-6614-2C28-6C5D13A74A73}"/>
          </ac:spMkLst>
        </pc:spChg>
        <pc:spChg chg="del">
          <ac:chgData name="David Corsar (SOC)" userId="3b4d864f-9aa5-446a-9561-81f5b6259fb0" providerId="ADAL" clId="{70A5D0AD-1D4A-4043-8B99-5BA9AD022004}" dt="2023-09-19T13:23:05.010" v="736" actId="931"/>
          <ac:spMkLst>
            <pc:docMk/>
            <pc:sldMk cId="219695169" sldId="324"/>
            <ac:spMk id="3" creationId="{FC294642-E8B2-FA17-63F9-54C97D3151DE}"/>
          </ac:spMkLst>
        </pc:spChg>
        <pc:picChg chg="add mod">
          <ac:chgData name="David Corsar (SOC)" userId="3b4d864f-9aa5-446a-9561-81f5b6259fb0" providerId="ADAL" clId="{70A5D0AD-1D4A-4043-8B99-5BA9AD022004}" dt="2023-09-19T13:23:07.181" v="737" actId="1076"/>
          <ac:picMkLst>
            <pc:docMk/>
            <pc:sldMk cId="219695169" sldId="324"/>
            <ac:picMk id="5" creationId="{0B4905EA-FB93-1575-0269-E62C22A01A65}"/>
          </ac:picMkLst>
        </pc:picChg>
        <pc:cxnChg chg="add mod">
          <ac:chgData name="David Corsar (SOC)" userId="3b4d864f-9aa5-446a-9561-81f5b6259fb0" providerId="ADAL" clId="{70A5D0AD-1D4A-4043-8B99-5BA9AD022004}" dt="2023-09-19T13:24:24.983" v="977"/>
          <ac:cxnSpMkLst>
            <pc:docMk/>
            <pc:sldMk cId="219695169" sldId="324"/>
            <ac:cxnSpMk id="6" creationId="{6F09EB11-949A-9E52-B88C-2D74F7BF5A57}"/>
          </ac:cxnSpMkLst>
        </pc:cxnChg>
      </pc:sldChg>
      <pc:sldChg chg="addSp modSp new mod">
        <pc:chgData name="David Corsar (SOC)" userId="3b4d864f-9aa5-446a-9561-81f5b6259fb0" providerId="ADAL" clId="{70A5D0AD-1D4A-4043-8B99-5BA9AD022004}" dt="2023-09-19T13:24:35.662" v="981" actId="14100"/>
        <pc:sldMkLst>
          <pc:docMk/>
          <pc:sldMk cId="2169426166" sldId="325"/>
        </pc:sldMkLst>
        <pc:spChg chg="mod">
          <ac:chgData name="David Corsar (SOC)" userId="3b4d864f-9aa5-446a-9561-81f5b6259fb0" providerId="ADAL" clId="{70A5D0AD-1D4A-4043-8B99-5BA9AD022004}" dt="2023-09-19T13:23:36.798" v="778" actId="20577"/>
          <ac:spMkLst>
            <pc:docMk/>
            <pc:sldMk cId="2169426166" sldId="325"/>
            <ac:spMk id="2" creationId="{73ABD34D-6587-3798-1819-24CACD8CA262}"/>
          </ac:spMkLst>
        </pc:spChg>
        <pc:spChg chg="mod">
          <ac:chgData name="David Corsar (SOC)" userId="3b4d864f-9aa5-446a-9561-81f5b6259fb0" providerId="ADAL" clId="{70A5D0AD-1D4A-4043-8B99-5BA9AD022004}" dt="2023-09-19T13:24:13.694" v="976" actId="20577"/>
          <ac:spMkLst>
            <pc:docMk/>
            <pc:sldMk cId="2169426166" sldId="325"/>
            <ac:spMk id="3" creationId="{9174E7E7-E48F-6F72-1132-52561FF043C2}"/>
          </ac:spMkLst>
        </pc:spChg>
        <pc:picChg chg="add mod">
          <ac:chgData name="David Corsar (SOC)" userId="3b4d864f-9aa5-446a-9561-81f5b6259fb0" providerId="ADAL" clId="{70A5D0AD-1D4A-4043-8B99-5BA9AD022004}" dt="2023-09-19T13:23:32.099" v="755" actId="14100"/>
          <ac:picMkLst>
            <pc:docMk/>
            <pc:sldMk cId="2169426166" sldId="325"/>
            <ac:picMk id="4" creationId="{5E2570F0-3D94-4631-7320-B4E21FA1A875}"/>
          </ac:picMkLst>
        </pc:picChg>
        <pc:cxnChg chg="add mod">
          <ac:chgData name="David Corsar (SOC)" userId="3b4d864f-9aa5-446a-9561-81f5b6259fb0" providerId="ADAL" clId="{70A5D0AD-1D4A-4043-8B99-5BA9AD022004}" dt="2023-09-19T13:24:35.662" v="981" actId="14100"/>
          <ac:cxnSpMkLst>
            <pc:docMk/>
            <pc:sldMk cId="2169426166" sldId="325"/>
            <ac:cxnSpMk id="5" creationId="{36850622-C11E-DE51-3C6E-BD3268A1A5C9}"/>
          </ac:cxnSpMkLst>
        </pc:cxnChg>
      </pc:sldChg>
      <pc:sldChg chg="addSp delSp modSp add mod">
        <pc:chgData name="David Corsar (SOC)" userId="3b4d864f-9aa5-446a-9561-81f5b6259fb0" providerId="ADAL" clId="{70A5D0AD-1D4A-4043-8B99-5BA9AD022004}" dt="2023-09-19T13:25:46.452" v="1177" actId="20577"/>
        <pc:sldMkLst>
          <pc:docMk/>
          <pc:sldMk cId="2242151966" sldId="326"/>
        </pc:sldMkLst>
        <pc:spChg chg="mod">
          <ac:chgData name="David Corsar (SOC)" userId="3b4d864f-9aa5-446a-9561-81f5b6259fb0" providerId="ADAL" clId="{70A5D0AD-1D4A-4043-8B99-5BA9AD022004}" dt="2023-09-19T13:25:46.452" v="1177" actId="20577"/>
          <ac:spMkLst>
            <pc:docMk/>
            <pc:sldMk cId="2242151966" sldId="326"/>
            <ac:spMk id="2" creationId="{73ABD34D-6587-3798-1819-24CACD8CA262}"/>
          </ac:spMkLst>
        </pc:spChg>
        <pc:spChg chg="mod">
          <ac:chgData name="David Corsar (SOC)" userId="3b4d864f-9aa5-446a-9561-81f5b6259fb0" providerId="ADAL" clId="{70A5D0AD-1D4A-4043-8B99-5BA9AD022004}" dt="2023-09-19T13:25:37.650" v="1170" actId="20577"/>
          <ac:spMkLst>
            <pc:docMk/>
            <pc:sldMk cId="2242151966" sldId="326"/>
            <ac:spMk id="3" creationId="{9174E7E7-E48F-6F72-1132-52561FF043C2}"/>
          </ac:spMkLst>
        </pc:spChg>
        <pc:picChg chg="del">
          <ac:chgData name="David Corsar (SOC)" userId="3b4d864f-9aa5-446a-9561-81f5b6259fb0" providerId="ADAL" clId="{70A5D0AD-1D4A-4043-8B99-5BA9AD022004}" dt="2023-09-19T13:24:45.853" v="983" actId="478"/>
          <ac:picMkLst>
            <pc:docMk/>
            <pc:sldMk cId="2242151966" sldId="326"/>
            <ac:picMk id="4" creationId="{5E2570F0-3D94-4631-7320-B4E21FA1A875}"/>
          </ac:picMkLst>
        </pc:picChg>
        <pc:picChg chg="add mod ord">
          <ac:chgData name="David Corsar (SOC)" userId="3b4d864f-9aa5-446a-9561-81f5b6259fb0" providerId="ADAL" clId="{70A5D0AD-1D4A-4043-8B99-5BA9AD022004}" dt="2023-09-19T13:25:03.993" v="988" actId="167"/>
          <ac:picMkLst>
            <pc:docMk/>
            <pc:sldMk cId="2242151966" sldId="326"/>
            <ac:picMk id="7" creationId="{03C2DA4F-BDAC-8620-9659-63402BA77331}"/>
          </ac:picMkLst>
        </pc:picChg>
        <pc:cxnChg chg="mod">
          <ac:chgData name="David Corsar (SOC)" userId="3b4d864f-9aa5-446a-9561-81f5b6259fb0" providerId="ADAL" clId="{70A5D0AD-1D4A-4043-8B99-5BA9AD022004}" dt="2023-09-19T13:25:05.653" v="989" actId="14100"/>
          <ac:cxnSpMkLst>
            <pc:docMk/>
            <pc:sldMk cId="2242151966" sldId="326"/>
            <ac:cxnSpMk id="5" creationId="{36850622-C11E-DE51-3C6E-BD3268A1A5C9}"/>
          </ac:cxnSpMkLst>
        </pc:cxnChg>
        <pc:cxnChg chg="add mod">
          <ac:chgData name="David Corsar (SOC)" userId="3b4d864f-9aa5-446a-9561-81f5b6259fb0" providerId="ADAL" clId="{70A5D0AD-1D4A-4043-8B99-5BA9AD022004}" dt="2023-09-19T13:25:09.298" v="991" actId="1076"/>
          <ac:cxnSpMkLst>
            <pc:docMk/>
            <pc:sldMk cId="2242151966" sldId="326"/>
            <ac:cxnSpMk id="9" creationId="{861814DF-0D8D-944F-671B-91756776F730}"/>
          </ac:cxnSpMkLst>
        </pc:cxnChg>
      </pc:sldChg>
      <pc:sldChg chg="addSp delSp modSp add mod">
        <pc:chgData name="David Corsar (SOC)" userId="3b4d864f-9aa5-446a-9561-81f5b6259fb0" providerId="ADAL" clId="{70A5D0AD-1D4A-4043-8B99-5BA9AD022004}" dt="2023-09-19T13:26:53.909" v="1350" actId="14100"/>
        <pc:sldMkLst>
          <pc:docMk/>
          <pc:sldMk cId="198378311" sldId="327"/>
        </pc:sldMkLst>
        <pc:spChg chg="mod">
          <ac:chgData name="David Corsar (SOC)" userId="3b4d864f-9aa5-446a-9561-81f5b6259fb0" providerId="ADAL" clId="{70A5D0AD-1D4A-4043-8B99-5BA9AD022004}" dt="2023-09-19T13:25:54.728" v="1195" actId="20577"/>
          <ac:spMkLst>
            <pc:docMk/>
            <pc:sldMk cId="198378311" sldId="327"/>
            <ac:spMk id="2" creationId="{73ABD34D-6587-3798-1819-24CACD8CA262}"/>
          </ac:spMkLst>
        </pc:spChg>
        <pc:spChg chg="mod">
          <ac:chgData name="David Corsar (SOC)" userId="3b4d864f-9aa5-446a-9561-81f5b6259fb0" providerId="ADAL" clId="{70A5D0AD-1D4A-4043-8B99-5BA9AD022004}" dt="2023-09-19T13:26:51.437" v="1349" actId="6549"/>
          <ac:spMkLst>
            <pc:docMk/>
            <pc:sldMk cId="198378311" sldId="327"/>
            <ac:spMk id="3" creationId="{9174E7E7-E48F-6F72-1132-52561FF043C2}"/>
          </ac:spMkLst>
        </pc:spChg>
        <pc:picChg chg="add mod ord">
          <ac:chgData name="David Corsar (SOC)" userId="3b4d864f-9aa5-446a-9561-81f5b6259fb0" providerId="ADAL" clId="{70A5D0AD-1D4A-4043-8B99-5BA9AD022004}" dt="2023-09-19T13:26:14.111" v="1201" actId="167"/>
          <ac:picMkLst>
            <pc:docMk/>
            <pc:sldMk cId="198378311" sldId="327"/>
            <ac:picMk id="6" creationId="{E3F0D318-E7E8-D4FC-7D57-C9D880FDEB4D}"/>
          </ac:picMkLst>
        </pc:picChg>
        <pc:picChg chg="del">
          <ac:chgData name="David Corsar (SOC)" userId="3b4d864f-9aa5-446a-9561-81f5b6259fb0" providerId="ADAL" clId="{70A5D0AD-1D4A-4043-8B99-5BA9AD022004}" dt="2023-09-19T13:26:01.412" v="1196" actId="478"/>
          <ac:picMkLst>
            <pc:docMk/>
            <pc:sldMk cId="198378311" sldId="327"/>
            <ac:picMk id="7" creationId="{03C2DA4F-BDAC-8620-9659-63402BA77331}"/>
          </ac:picMkLst>
        </pc:picChg>
        <pc:cxnChg chg="mod">
          <ac:chgData name="David Corsar (SOC)" userId="3b4d864f-9aa5-446a-9561-81f5b6259fb0" providerId="ADAL" clId="{70A5D0AD-1D4A-4043-8B99-5BA9AD022004}" dt="2023-09-19T13:26:53.909" v="1350" actId="14100"/>
          <ac:cxnSpMkLst>
            <pc:docMk/>
            <pc:sldMk cId="198378311" sldId="327"/>
            <ac:cxnSpMk id="5" creationId="{36850622-C11E-DE51-3C6E-BD3268A1A5C9}"/>
          </ac:cxnSpMkLst>
        </pc:cxnChg>
        <pc:cxnChg chg="del mod">
          <ac:chgData name="David Corsar (SOC)" userId="3b4d864f-9aa5-446a-9561-81f5b6259fb0" providerId="ADAL" clId="{70A5D0AD-1D4A-4043-8B99-5BA9AD022004}" dt="2023-09-19T13:26:18.128" v="1203" actId="478"/>
          <ac:cxnSpMkLst>
            <pc:docMk/>
            <pc:sldMk cId="198378311" sldId="327"/>
            <ac:cxnSpMk id="9" creationId="{861814DF-0D8D-944F-671B-91756776F730}"/>
          </ac:cxnSpMkLst>
        </pc:cxnChg>
      </pc:sldChg>
      <pc:sldChg chg="addSp modSp add mod">
        <pc:chgData name="David Corsar (SOC)" userId="3b4d864f-9aa5-446a-9561-81f5b6259fb0" providerId="ADAL" clId="{70A5D0AD-1D4A-4043-8B99-5BA9AD022004}" dt="2023-09-19T13:28:07.462" v="1594" actId="14100"/>
        <pc:sldMkLst>
          <pc:docMk/>
          <pc:sldMk cId="594377130" sldId="328"/>
        </pc:sldMkLst>
        <pc:spChg chg="mod">
          <ac:chgData name="David Corsar (SOC)" userId="3b4d864f-9aa5-446a-9561-81f5b6259fb0" providerId="ADAL" clId="{70A5D0AD-1D4A-4043-8B99-5BA9AD022004}" dt="2023-09-19T13:27:01.125" v="1357" actId="20577"/>
          <ac:spMkLst>
            <pc:docMk/>
            <pc:sldMk cId="594377130" sldId="328"/>
            <ac:spMk id="2" creationId="{73ABD34D-6587-3798-1819-24CACD8CA262}"/>
          </ac:spMkLst>
        </pc:spChg>
        <pc:spChg chg="mod">
          <ac:chgData name="David Corsar (SOC)" userId="3b4d864f-9aa5-446a-9561-81f5b6259fb0" providerId="ADAL" clId="{70A5D0AD-1D4A-4043-8B99-5BA9AD022004}" dt="2023-09-19T13:28:02.343" v="1591" actId="20577"/>
          <ac:spMkLst>
            <pc:docMk/>
            <pc:sldMk cId="594377130" sldId="328"/>
            <ac:spMk id="3" creationId="{9174E7E7-E48F-6F72-1132-52561FF043C2}"/>
          </ac:spMkLst>
        </pc:spChg>
        <pc:cxnChg chg="mod">
          <ac:chgData name="David Corsar (SOC)" userId="3b4d864f-9aa5-446a-9561-81f5b6259fb0" providerId="ADAL" clId="{70A5D0AD-1D4A-4043-8B99-5BA9AD022004}" dt="2023-09-19T13:27:39.164" v="1558" actId="14100"/>
          <ac:cxnSpMkLst>
            <pc:docMk/>
            <pc:sldMk cId="594377130" sldId="328"/>
            <ac:cxnSpMk id="5" creationId="{36850622-C11E-DE51-3C6E-BD3268A1A5C9}"/>
          </ac:cxnSpMkLst>
        </pc:cxnChg>
        <pc:cxnChg chg="add mod">
          <ac:chgData name="David Corsar (SOC)" userId="3b4d864f-9aa5-446a-9561-81f5b6259fb0" providerId="ADAL" clId="{70A5D0AD-1D4A-4043-8B99-5BA9AD022004}" dt="2023-09-19T13:27:42.682" v="1561" actId="14100"/>
          <ac:cxnSpMkLst>
            <pc:docMk/>
            <pc:sldMk cId="594377130" sldId="328"/>
            <ac:cxnSpMk id="7" creationId="{70F2FF62-DBBA-81A5-DFE2-19F3773B0FDB}"/>
          </ac:cxnSpMkLst>
        </pc:cxnChg>
        <pc:cxnChg chg="add mod">
          <ac:chgData name="David Corsar (SOC)" userId="3b4d864f-9aa5-446a-9561-81f5b6259fb0" providerId="ADAL" clId="{70A5D0AD-1D4A-4043-8B99-5BA9AD022004}" dt="2023-09-19T13:27:48.012" v="1565" actId="1076"/>
          <ac:cxnSpMkLst>
            <pc:docMk/>
            <pc:sldMk cId="594377130" sldId="328"/>
            <ac:cxnSpMk id="9" creationId="{BE862188-7627-2C7E-6AC7-A02391D2476F}"/>
          </ac:cxnSpMkLst>
        </pc:cxnChg>
        <pc:cxnChg chg="add mod">
          <ac:chgData name="David Corsar (SOC)" userId="3b4d864f-9aa5-446a-9561-81f5b6259fb0" providerId="ADAL" clId="{70A5D0AD-1D4A-4043-8B99-5BA9AD022004}" dt="2023-09-19T13:28:07.462" v="1594" actId="14100"/>
          <ac:cxnSpMkLst>
            <pc:docMk/>
            <pc:sldMk cId="594377130" sldId="328"/>
            <ac:cxnSpMk id="12" creationId="{1F698FEE-51F7-67D8-BB8C-2DCD3A8FACC9}"/>
          </ac:cxnSpMkLst>
        </pc:cxnChg>
      </pc:sldChg>
      <pc:sldChg chg="addSp delSp modSp new mod">
        <pc:chgData name="David Corsar (SOC)" userId="3b4d864f-9aa5-446a-9561-81f5b6259fb0" providerId="ADAL" clId="{70A5D0AD-1D4A-4043-8B99-5BA9AD022004}" dt="2023-09-19T13:28:28.108" v="1619" actId="1076"/>
        <pc:sldMkLst>
          <pc:docMk/>
          <pc:sldMk cId="3327118618" sldId="329"/>
        </pc:sldMkLst>
        <pc:spChg chg="mod">
          <ac:chgData name="David Corsar (SOC)" userId="3b4d864f-9aa5-446a-9561-81f5b6259fb0" providerId="ADAL" clId="{70A5D0AD-1D4A-4043-8B99-5BA9AD022004}" dt="2023-09-19T13:28:13.358" v="1615" actId="20577"/>
          <ac:spMkLst>
            <pc:docMk/>
            <pc:sldMk cId="3327118618" sldId="329"/>
            <ac:spMk id="2" creationId="{07279BCA-2475-6342-A85B-593615488F9D}"/>
          </ac:spMkLst>
        </pc:spChg>
        <pc:spChg chg="del">
          <ac:chgData name="David Corsar (SOC)" userId="3b4d864f-9aa5-446a-9561-81f5b6259fb0" providerId="ADAL" clId="{70A5D0AD-1D4A-4043-8B99-5BA9AD022004}" dt="2023-09-19T13:28:17.213" v="1616" actId="478"/>
          <ac:spMkLst>
            <pc:docMk/>
            <pc:sldMk cId="3327118618" sldId="329"/>
            <ac:spMk id="3" creationId="{8226E09E-F535-6341-4AC3-9DB85F600722}"/>
          </ac:spMkLst>
        </pc:spChg>
        <pc:picChg chg="add mod">
          <ac:chgData name="David Corsar (SOC)" userId="3b4d864f-9aa5-446a-9561-81f5b6259fb0" providerId="ADAL" clId="{70A5D0AD-1D4A-4043-8B99-5BA9AD022004}" dt="2023-09-19T13:28:28.108" v="1619" actId="1076"/>
          <ac:picMkLst>
            <pc:docMk/>
            <pc:sldMk cId="3327118618" sldId="329"/>
            <ac:picMk id="5" creationId="{34A65120-0D86-A47F-279C-62BEDE176010}"/>
          </ac:picMkLst>
        </pc:picChg>
      </pc:sldChg>
      <pc:sldChg chg="addSp delSp modSp new mod">
        <pc:chgData name="David Corsar (SOC)" userId="3b4d864f-9aa5-446a-9561-81f5b6259fb0" providerId="ADAL" clId="{70A5D0AD-1D4A-4043-8B99-5BA9AD022004}" dt="2023-09-19T13:29:57.862" v="1800" actId="14100"/>
        <pc:sldMkLst>
          <pc:docMk/>
          <pc:sldMk cId="901039051" sldId="330"/>
        </pc:sldMkLst>
        <pc:spChg chg="mod">
          <ac:chgData name="David Corsar (SOC)" userId="3b4d864f-9aa5-446a-9561-81f5b6259fb0" providerId="ADAL" clId="{70A5D0AD-1D4A-4043-8B99-5BA9AD022004}" dt="2023-09-19T13:28:45.893" v="1637" actId="20577"/>
          <ac:spMkLst>
            <pc:docMk/>
            <pc:sldMk cId="901039051" sldId="330"/>
            <ac:spMk id="2" creationId="{098AB1DE-2F2F-1A50-8A40-7B26D5A052C6}"/>
          </ac:spMkLst>
        </pc:spChg>
        <pc:spChg chg="mod">
          <ac:chgData name="David Corsar (SOC)" userId="3b4d864f-9aa5-446a-9561-81f5b6259fb0" providerId="ADAL" clId="{70A5D0AD-1D4A-4043-8B99-5BA9AD022004}" dt="2023-09-19T13:29:57.862" v="1800" actId="14100"/>
          <ac:spMkLst>
            <pc:docMk/>
            <pc:sldMk cId="901039051" sldId="330"/>
            <ac:spMk id="3" creationId="{19C76C89-55BE-DBA0-3EE7-894E73C9DA94}"/>
          </ac:spMkLst>
        </pc:spChg>
        <pc:picChg chg="add del mod">
          <ac:chgData name="David Corsar (SOC)" userId="3b4d864f-9aa5-446a-9561-81f5b6259fb0" providerId="ADAL" clId="{70A5D0AD-1D4A-4043-8B99-5BA9AD022004}" dt="2023-09-19T13:29:39.133" v="1794" actId="478"/>
          <ac:picMkLst>
            <pc:docMk/>
            <pc:sldMk cId="901039051" sldId="330"/>
            <ac:picMk id="5" creationId="{7AE649FF-1F72-E608-BD70-E6F6A92E5682}"/>
          </ac:picMkLst>
        </pc:picChg>
        <pc:picChg chg="add mod">
          <ac:chgData name="David Corsar (SOC)" userId="3b4d864f-9aa5-446a-9561-81f5b6259fb0" providerId="ADAL" clId="{70A5D0AD-1D4A-4043-8B99-5BA9AD022004}" dt="2023-09-19T13:29:55.739" v="1799" actId="1076"/>
          <ac:picMkLst>
            <pc:docMk/>
            <pc:sldMk cId="901039051" sldId="330"/>
            <ac:picMk id="7" creationId="{6809C2AF-EEFC-6794-7431-5E4E71486C27}"/>
          </ac:picMkLst>
        </pc:picChg>
      </pc:sldChg>
      <pc:sldMasterChg chg="delSp mod">
        <pc:chgData name="David Corsar (SOC)" userId="3b4d864f-9aa5-446a-9561-81f5b6259fb0" providerId="ADAL" clId="{70A5D0AD-1D4A-4043-8B99-5BA9AD022004}" dt="2023-09-19T13:02:23.893" v="6" actId="478"/>
        <pc:sldMasterMkLst>
          <pc:docMk/>
          <pc:sldMasterMk cId="13645026" sldId="2147484080"/>
        </pc:sldMasterMkLst>
        <pc:picChg chg="del">
          <ac:chgData name="David Corsar (SOC)" userId="3b4d864f-9aa5-446a-9561-81f5b6259fb0" providerId="ADAL" clId="{70A5D0AD-1D4A-4043-8B99-5BA9AD022004}" dt="2023-09-19T13:02:23.893" v="6" actId="478"/>
          <ac:picMkLst>
            <pc:docMk/>
            <pc:sldMasterMk cId="13645026" sldId="2147484080"/>
            <ac:picMk id="3" creationId="{17F39D5E-D143-47B6-ACD7-4FC3FEFEE8D0}"/>
          </ac:picMkLst>
        </pc:picChg>
      </pc:sldMasterChg>
    </pc:docChg>
  </pc:docChgLst>
  <pc:docChgLst>
    <pc:chgData name="David Corsar (SOC)" userId="3b4d864f-9aa5-446a-9561-81f5b6259fb0" providerId="ADAL" clId="{4B0004D6-5B1C-4805-B14D-942B0740A430}"/>
    <pc:docChg chg="delSld delSection modSection">
      <pc:chgData name="David Corsar (SOC)" userId="3b4d864f-9aa5-446a-9561-81f5b6259fb0" providerId="ADAL" clId="{4B0004D6-5B1C-4805-B14D-942B0740A430}" dt="2022-09-26T21:22:19.378" v="11" actId="17851"/>
      <pc:docMkLst>
        <pc:docMk/>
      </pc:docMkLst>
      <pc:sldChg chg="del">
        <pc:chgData name="David Corsar (SOC)" userId="3b4d864f-9aa5-446a-9561-81f5b6259fb0" providerId="ADAL" clId="{4B0004D6-5B1C-4805-B14D-942B0740A430}" dt="2021-09-27T22:53:54.534" v="0" actId="47"/>
        <pc:sldMkLst>
          <pc:docMk/>
          <pc:sldMk cId="3555407899" sldId="256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59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60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61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62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64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65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66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67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68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70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71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73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74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1957775451" sldId="275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898331524" sldId="282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290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485870636" sldId="291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1304008892" sldId="292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768748977" sldId="293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202086854" sldId="295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110437979" sldId="296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1575447597" sldId="298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02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06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07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08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09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10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11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08555713" sldId="312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13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22251341" sldId="320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880960734" sldId="321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600703098" sldId="322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468564142" sldId="323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24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057943159" sldId="325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484127275" sldId="326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063244038" sldId="327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4044870517" sldId="328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873395197" sldId="329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802514557" sldId="330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154513991" sldId="331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588724956" sldId="332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66452856" sldId="333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661906177" sldId="334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212248229" sldId="335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101954974" sldId="336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116383569" sldId="337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4049439892" sldId="338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115295246" sldId="339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41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86697434" sldId="342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290573981" sldId="344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783065029" sldId="345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339832294" sldId="347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374591856" sldId="348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49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1260048159" sldId="350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785562315" sldId="351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599113617" sldId="352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648228715" sldId="353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892898335" sldId="355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196291800" sldId="356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1510740689" sldId="357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926198430" sldId="358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971666612" sldId="359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2551252479" sldId="360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1785955199" sldId="361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58838356" sldId="362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4165127742" sldId="363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860077691" sldId="364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286192752" sldId="365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66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67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68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69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0" sldId="370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3444590529" sldId="371"/>
        </pc:sldMkLst>
      </pc:sldChg>
      <pc:sldChg chg="del">
        <pc:chgData name="David Corsar (SOC)" userId="3b4d864f-9aa5-446a-9561-81f5b6259fb0" providerId="ADAL" clId="{4B0004D6-5B1C-4805-B14D-942B0740A430}" dt="2021-09-27T22:54:01.128" v="1" actId="47"/>
        <pc:sldMkLst>
          <pc:docMk/>
          <pc:sldMk cId="4212389620" sldId="372"/>
        </pc:sldMkLst>
      </pc:sldChg>
      <pc:sldMasterChg chg="delSldLayout">
        <pc:chgData name="David Corsar (SOC)" userId="3b4d864f-9aa5-446a-9561-81f5b6259fb0" providerId="ADAL" clId="{4B0004D6-5B1C-4805-B14D-942B0740A430}" dt="2021-09-27T22:54:01.128" v="1" actId="47"/>
        <pc:sldMasterMkLst>
          <pc:docMk/>
          <pc:sldMasterMk cId="13645026" sldId="2147484080"/>
        </pc:sldMasterMkLst>
        <pc:sldLayoutChg chg="del">
          <pc:chgData name="David Corsar (SOC)" userId="3b4d864f-9aa5-446a-9561-81f5b6259fb0" providerId="ADAL" clId="{4B0004D6-5B1C-4805-B14D-942B0740A430}" dt="2021-09-27T22:54:01.128" v="1" actId="47"/>
          <pc:sldLayoutMkLst>
            <pc:docMk/>
            <pc:sldMasterMk cId="13645026" sldId="2147484080"/>
            <pc:sldLayoutMk cId="3031653394" sldId="214748413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bg1"/>
                </a:solidFill>
              </a:rPr>
              <a:t>Chart Title</a:t>
            </a:r>
          </a:p>
        </c:rich>
      </c:tx>
      <c:layout>
        <c:manualLayout>
          <c:xMode val="edge"/>
          <c:yMode val="edge"/>
          <c:x val="0.44775362318840578"/>
          <c:y val="2.02020121681332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D739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2-A742-995C-586D293C3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8E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2-A742-995C-586D293C3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9C85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12-A742-995C-586D293C3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42759216"/>
        <c:axId val="-2042956128"/>
      </c:barChart>
      <c:catAx>
        <c:axId val="-204275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2956128"/>
        <c:crosses val="autoZero"/>
        <c:auto val="1"/>
        <c:lblAlgn val="ctr"/>
        <c:lblOffset val="100"/>
        <c:noMultiLvlLbl val="0"/>
      </c:catAx>
      <c:valAx>
        <c:axId val="-204295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27592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717573"/>
          </a:xfrm>
          <a:prstGeom prst="rect">
            <a:avLst/>
          </a:prstGeom>
        </p:spPr>
        <p:txBody>
          <a:bodyPr vert="horz" lIns="138138" tIns="69069" rIns="138138" bIns="69069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584217"/>
            <a:ext cx="4278154" cy="717572"/>
          </a:xfrm>
          <a:prstGeom prst="rect">
            <a:avLst/>
          </a:prstGeom>
        </p:spPr>
        <p:txBody>
          <a:bodyPr vert="horz" lIns="138138" tIns="69069" rIns="138138" bIns="69069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5592224" y="0"/>
            <a:ext cx="4278154" cy="717573"/>
          </a:xfrm>
          <a:prstGeom prst="rect">
            <a:avLst/>
          </a:prstGeom>
        </p:spPr>
        <p:txBody>
          <a:bodyPr vert="horz" lIns="138138" tIns="69069" rIns="138138" bIns="69069" rtlCol="0"/>
          <a:lstStyle>
            <a:lvl1pPr algn="r">
              <a:defRPr sz="1800"/>
            </a:lvl1pPr>
          </a:lstStyle>
          <a:p>
            <a:fld id="{8D6FE14B-3ACE-C14B-976F-D4DD09CFBFB4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5592224" y="13584217"/>
            <a:ext cx="4278154" cy="717572"/>
          </a:xfrm>
          <a:prstGeom prst="rect">
            <a:avLst/>
          </a:prstGeom>
        </p:spPr>
        <p:txBody>
          <a:bodyPr vert="horz" lIns="138138" tIns="69069" rIns="138138" bIns="69069" rtlCol="0" anchor="b"/>
          <a:lstStyle>
            <a:lvl1pPr algn="r">
              <a:defRPr sz="1800"/>
            </a:lvl1pPr>
          </a:lstStyle>
          <a:p>
            <a:fld id="{330479B3-42F7-3944-841C-181ACE96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3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717573"/>
          </a:xfrm>
          <a:prstGeom prst="rect">
            <a:avLst/>
          </a:prstGeom>
        </p:spPr>
        <p:txBody>
          <a:bodyPr vert="horz" lIns="138138" tIns="69069" rIns="138138" bIns="69069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717573"/>
          </a:xfrm>
          <a:prstGeom prst="rect">
            <a:avLst/>
          </a:prstGeom>
        </p:spPr>
        <p:txBody>
          <a:bodyPr vert="horz" lIns="138138" tIns="69069" rIns="138138" bIns="69069" rtlCol="0"/>
          <a:lstStyle>
            <a:lvl1pPr algn="r">
              <a:defRPr sz="1800"/>
            </a:lvl1pPr>
          </a:lstStyle>
          <a:p>
            <a:fld id="{ABAFFB5D-C1F5-2842-8CAF-C81518F68F7E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6113" y="1787525"/>
            <a:ext cx="8580437" cy="4827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8138" tIns="69069" rIns="138138" bIns="6906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6882735"/>
            <a:ext cx="7898130" cy="5631329"/>
          </a:xfrm>
          <a:prstGeom prst="rect">
            <a:avLst/>
          </a:prstGeom>
        </p:spPr>
        <p:txBody>
          <a:bodyPr vert="horz" lIns="138138" tIns="69069" rIns="138138" bIns="6906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584217"/>
            <a:ext cx="4278154" cy="717572"/>
          </a:xfrm>
          <a:prstGeom prst="rect">
            <a:avLst/>
          </a:prstGeom>
        </p:spPr>
        <p:txBody>
          <a:bodyPr vert="horz" lIns="138138" tIns="69069" rIns="138138" bIns="69069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4" y="13584217"/>
            <a:ext cx="4278154" cy="717572"/>
          </a:xfrm>
          <a:prstGeom prst="rect">
            <a:avLst/>
          </a:prstGeom>
        </p:spPr>
        <p:txBody>
          <a:bodyPr vert="horz" lIns="138138" tIns="69069" rIns="138138" bIns="69069" rtlCol="0" anchor="b"/>
          <a:lstStyle>
            <a:lvl1pPr algn="r">
              <a:defRPr sz="1800"/>
            </a:lvl1pPr>
          </a:lstStyle>
          <a:p>
            <a:fld id="{551F6536-074C-7C47-ADA5-29478494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18eb070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18eb070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1fce34e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01fce34e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06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1fce34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01fce34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01fce34e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01fce34e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018eb070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018eb070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018eb070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018eb070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01fce34e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01fce34e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01fce34e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01fce34e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25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018eb070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018eb070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01fce34e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01fce34e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5" y="1866495"/>
            <a:ext cx="9144000" cy="104233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>
                <a:solidFill>
                  <a:srgbClr val="BDA1C7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5" y="3085042"/>
            <a:ext cx="9144000" cy="1571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6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096431"/>
            <a:ext cx="4051300" cy="1054100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1087" y="1096431"/>
            <a:ext cx="6356519" cy="462915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8" y="2167465"/>
            <a:ext cx="404966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3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1086" y="1096432"/>
            <a:ext cx="6172200" cy="46206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6098" y="1096432"/>
            <a:ext cx="3933825" cy="1054100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6" y="2167466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5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7532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2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6342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5" y="1866495"/>
            <a:ext cx="9144000" cy="104233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5" y="3085042"/>
            <a:ext cx="9144000" cy="1571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13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8" y="1873797"/>
            <a:ext cx="10515600" cy="1307109"/>
          </a:xfrm>
          <a:prstGeom prst="rect">
            <a:avLst/>
          </a:prstGeom>
        </p:spPr>
        <p:txBody>
          <a:bodyPr anchor="t"/>
          <a:lstStyle>
            <a:lvl1pPr>
              <a:defRPr sz="60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8" y="3180907"/>
            <a:ext cx="10528300" cy="667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09017" y="2920050"/>
            <a:ext cx="10494000" cy="1"/>
          </a:xfrm>
          <a:prstGeom prst="line">
            <a:avLst/>
          </a:prstGeom>
          <a:ln w="25400">
            <a:solidFill>
              <a:srgbClr val="692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8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615431-E025-4134-8F95-CE2047F9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rgbClr val="96639E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3F7CDB-361E-4C7D-863E-B4C44FA2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200150"/>
            <a:ext cx="10515600" cy="461555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3532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364" y="1292087"/>
            <a:ext cx="5181600" cy="48341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364" y="1292087"/>
            <a:ext cx="5181600" cy="48341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8337E9-3C1C-4430-8DA3-78A338E2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rgbClr val="96639E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2289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1324" y="1234043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rgbClr val="96639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324" y="2265799"/>
            <a:ext cx="5157787" cy="38873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69001" y="1234043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0">
                <a:solidFill>
                  <a:srgbClr val="96639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60534" y="2274266"/>
            <a:ext cx="5183188" cy="38873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B07EE5-E3A2-4393-B934-A7486F8C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rgbClr val="96639E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323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1C3F4E-CA46-4836-B0D8-F30794C4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rgbClr val="96639E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00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8" y="1873797"/>
            <a:ext cx="10515600" cy="1307109"/>
          </a:xfrm>
          <a:prstGeom prst="rect">
            <a:avLst/>
          </a:prstGeom>
        </p:spPr>
        <p:txBody>
          <a:bodyPr anchor="t"/>
          <a:lstStyle>
            <a:lvl1pPr>
              <a:defRPr sz="6000" b="1">
                <a:solidFill>
                  <a:srgbClr val="BDA1C7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8" y="3180907"/>
            <a:ext cx="10528300" cy="667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09017" y="2920050"/>
            <a:ext cx="10494000" cy="1"/>
          </a:xfrm>
          <a:prstGeom prst="line">
            <a:avLst/>
          </a:prstGeom>
          <a:ln w="25400">
            <a:solidFill>
              <a:srgbClr val="692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BA5E65B-F4E4-4522-81F2-0E79268B6199}"/>
              </a:ext>
            </a:extLst>
          </p:cNvPr>
          <p:cNvGrpSpPr/>
          <p:nvPr userDrawn="1"/>
        </p:nvGrpSpPr>
        <p:grpSpPr>
          <a:xfrm>
            <a:off x="-147306" y="4341847"/>
            <a:ext cx="2481664" cy="3260353"/>
            <a:chOff x="9734379" y="3002698"/>
            <a:chExt cx="2182561" cy="29792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B66F27-8C9A-47EB-B196-79AC3B8775B1}"/>
                </a:ext>
              </a:extLst>
            </p:cNvPr>
            <p:cNvSpPr txBox="1"/>
            <p:nvPr/>
          </p:nvSpPr>
          <p:spPr>
            <a:xfrm>
              <a:off x="10156167" y="5073021"/>
              <a:ext cx="1484284" cy="2539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rgu.ac.uk/computing</a:t>
              </a:r>
            </a:p>
          </p:txBody>
        </p:sp>
        <p:pic>
          <p:nvPicPr>
            <p:cNvPr id="8" name="Picture 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BE4A76C-7C10-42D7-8C69-E7B795C2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379" y="3002698"/>
              <a:ext cx="2182561" cy="2979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570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7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5822767"/>
              </p:ext>
            </p:extLst>
          </p:nvPr>
        </p:nvGraphicFramePr>
        <p:xfrm>
          <a:off x="584200" y="1755840"/>
          <a:ext cx="10871200" cy="397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128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B999E2-49B1-4D3B-84D5-4BB4604C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rgbClr val="96639E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090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1087" y="1096430"/>
            <a:ext cx="6356519" cy="488262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69216A"/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69216A"/>
                </a:solidFill>
              </a:defRPr>
            </a:lvl3pPr>
            <a:lvl4pPr>
              <a:defRPr sz="2000"/>
            </a:lvl4pPr>
            <a:lvl5pPr>
              <a:defRPr sz="2000">
                <a:solidFill>
                  <a:srgbClr val="69216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8" y="1096431"/>
            <a:ext cx="4049665" cy="488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578DF5-2AED-4E08-A838-1405C0197A8D}"/>
              </a:ext>
            </a:extLst>
          </p:cNvPr>
          <p:cNvSpPr txBox="1">
            <a:spLocks/>
          </p:cNvSpPr>
          <p:nvPr userDrawn="1"/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96639E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03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1086" y="1096432"/>
            <a:ext cx="6172200" cy="488262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6" y="1096432"/>
            <a:ext cx="3932237" cy="488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0F9A11-76C5-446E-ADF7-6C3B57A9942C}"/>
              </a:ext>
            </a:extLst>
          </p:cNvPr>
          <p:cNvSpPr txBox="1">
            <a:spLocks/>
          </p:cNvSpPr>
          <p:nvPr userDrawn="1"/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96639E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700" cy="687178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19" name="Freeform 18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26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9D739E"/>
          </a:solidFill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9553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7621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35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8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29195" y="390846"/>
            <a:ext cx="1111170" cy="5811838"/>
          </a:xfrm>
          <a:prstGeom prst="rect">
            <a:avLst/>
          </a:prstGeom>
        </p:spPr>
        <p:txBody>
          <a:bodyPr vert="eaVert"/>
          <a:lstStyle>
            <a:lvl1pPr>
              <a:defRPr sz="3400" b="1">
                <a:solidFill>
                  <a:srgbClr val="69216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189" y="403546"/>
            <a:ext cx="9324372" cy="5811838"/>
          </a:xfrm>
          <a:prstGeom prst="rect">
            <a:avLst/>
          </a:prstGeom>
        </p:spPr>
        <p:txBody>
          <a:bodyPr vert="eaVert"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465" y="563036"/>
            <a:ext cx="1253069" cy="347134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69216A"/>
                </a:solidFill>
              </a:defRPr>
            </a:lvl1pPr>
          </a:lstStyle>
          <a:p>
            <a:fld id="{7F3777FD-75A6-B146-A4D0-80CAC805A384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475593" y="3053073"/>
            <a:ext cx="5380697" cy="35828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1142" y="146825"/>
            <a:ext cx="431799" cy="358286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D9267D-069E-5F46-80B9-B3F4B75463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0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8" y="1873797"/>
            <a:ext cx="10515600" cy="1307109"/>
          </a:xfrm>
          <a:prstGeom prst="rect">
            <a:avLst/>
          </a:prstGeom>
        </p:spPr>
        <p:txBody>
          <a:bodyPr anchor="t"/>
          <a:lstStyle>
            <a:lvl1pPr>
              <a:defRPr sz="6000" b="1">
                <a:solidFill>
                  <a:srgbClr val="BDA1C7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8" y="3180907"/>
            <a:ext cx="10528300" cy="667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09017" y="2920050"/>
            <a:ext cx="10494000" cy="1"/>
          </a:xfrm>
          <a:prstGeom prst="line">
            <a:avLst/>
          </a:prstGeom>
          <a:ln w="25400">
            <a:solidFill>
              <a:srgbClr val="692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02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sz="2400" b="1">
                <a:solidFill>
                  <a:srgbClr val="BDA1C7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43" y="1200150"/>
            <a:ext cx="10515600" cy="461555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7914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364" y="1154430"/>
            <a:ext cx="5181600" cy="49717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364" y="1154430"/>
            <a:ext cx="5181600" cy="49717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778335-EC6B-4461-88A8-1B06A625BDE3}"/>
              </a:ext>
            </a:extLst>
          </p:cNvPr>
          <p:cNvSpPr txBox="1">
            <a:spLocks/>
          </p:cNvSpPr>
          <p:nvPr userDrawn="1"/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69216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BDA1C7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79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1324" y="1026199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324" y="1624642"/>
            <a:ext cx="5157787" cy="4330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69001" y="1026199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60534" y="1633109"/>
            <a:ext cx="5183188" cy="4330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868E0B-133C-4BEB-96D1-053320037CE3}"/>
              </a:ext>
            </a:extLst>
          </p:cNvPr>
          <p:cNvSpPr txBox="1">
            <a:spLocks/>
          </p:cNvSpPr>
          <p:nvPr userDrawn="1"/>
        </p:nvSpPr>
        <p:spPr>
          <a:xfrm>
            <a:off x="595843" y="269070"/>
            <a:ext cx="10515600" cy="7571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69216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BDA1C7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81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3363" y="1028700"/>
            <a:ext cx="10515600" cy="1257300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34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2246529077"/>
              </p:ext>
            </p:extLst>
          </p:nvPr>
        </p:nvGraphicFramePr>
        <p:xfrm>
          <a:off x="656863" y="901699"/>
          <a:ext cx="10515600" cy="502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9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028700"/>
            <a:ext cx="10871200" cy="70647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51304287"/>
              </p:ext>
            </p:extLst>
          </p:nvPr>
        </p:nvGraphicFramePr>
        <p:xfrm>
          <a:off x="584200" y="1755840"/>
          <a:ext cx="10871200" cy="397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128"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19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4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3" r:id="rId2"/>
    <p:sldLayoutId id="2147484127" r:id="rId3"/>
    <p:sldLayoutId id="2147484082" r:id="rId4"/>
    <p:sldLayoutId id="2147484084" r:id="rId5"/>
    <p:sldLayoutId id="2147484085" r:id="rId6"/>
    <p:sldLayoutId id="2147484086" r:id="rId7"/>
    <p:sldLayoutId id="2147484087" r:id="rId8"/>
    <p:sldLayoutId id="2147484108" r:id="rId9"/>
    <p:sldLayoutId id="2147484088" r:id="rId10"/>
    <p:sldLayoutId id="2147484089" r:id="rId11"/>
    <p:sldLayoutId id="2147484129" r:id="rId12"/>
    <p:sldLayoutId id="2147484147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D7E8F-1FFA-414E-AEC8-F76D49E64FB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2"/>
    </p:custDataLst>
    <p:extLst>
      <p:ext uri="{BB962C8B-B14F-4D97-AF65-F5344CB8AC3E}">
        <p14:creationId xmlns:p14="http://schemas.microsoft.com/office/powerpoint/2010/main" val="168755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0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7400" cy="68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schools.com/java/java_packages.a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C523-28F4-4702-BA12-41302CD5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new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0F5B7-7558-4BD4-97AD-6BFB13854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Android Studio</a:t>
            </a:r>
          </a:p>
        </p:txBody>
      </p:sp>
    </p:spTree>
    <p:extLst>
      <p:ext uri="{BB962C8B-B14F-4D97-AF65-F5344CB8AC3E}">
        <p14:creationId xmlns:p14="http://schemas.microsoft.com/office/powerpoint/2010/main" val="136633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3FC9-1F4C-4E49-862A-1E932A6E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care?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E891BD-DE00-4E57-9F15-369F05D6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56" y="-176"/>
            <a:ext cx="7003392" cy="685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Android APIs</a:t>
            </a:r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We develop and compile our code in Android Studio using an Android SDK (version 11, level 30 in the lab)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/>
              <a:t>We have to specify a </a:t>
            </a:r>
            <a:r>
              <a:rPr lang="en" i="1" dirty="0"/>
              <a:t>minimum API level</a:t>
            </a:r>
            <a:r>
              <a:rPr lang="en" dirty="0"/>
              <a:t>, which is the minimum API level the app is able to run on. We can go back as far as API Level 21 with our SDK.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CEC735-AF6F-F41A-7EBD-C9B22ADD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22" y="609355"/>
            <a:ext cx="8245555" cy="56392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BCA2-2842-4B47-926D-91F58F00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Success, a new project ready to go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97C5F9D-ED12-2C11-8BE1-DEAA497B5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29" y="739564"/>
            <a:ext cx="8071942" cy="56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4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0C89-C29F-E6CE-08AB-98CCA4DE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New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3D886-0F1D-C6B1-DBE0-D31F0BDA5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56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1FA54D-6A93-6AE5-478F-F7334DAE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3ACCC-1E8E-42E8-DEDB-039918B90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4" y="1200150"/>
            <a:ext cx="3566254" cy="461555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order for the app to do be useful, we need to define one of more Activity.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Right click on the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Then select “Empty Views Activity”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B1AF2-48B3-D823-5B92-003156CE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3" y="4172705"/>
            <a:ext cx="1990566" cy="52026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FEBF14C-E59D-B968-F92B-872BD6845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342" y="867368"/>
            <a:ext cx="7582557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69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85D5-3EE6-D518-A066-AF039AD7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093E-1E5D-566D-259D-FEEDDD986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200150"/>
            <a:ext cx="5037702" cy="461555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Various “quick start” templates for common types of activities.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We’ll work with Empty Activity, to give us complete control.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4A8BBD-8833-790D-C8DE-0A63AC6C6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643" y="1026199"/>
            <a:ext cx="5990896" cy="43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3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9447-F6E0-6614-2C28-6C5D13A7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activity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4905EA-FB93-1575-0269-E62C22A01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8498" y="1026199"/>
            <a:ext cx="4584402" cy="4614863"/>
          </a:xfrm>
        </p:spPr>
      </p:pic>
      <p:cxnSp>
        <p:nvCxnSpPr>
          <p:cNvPr id="6" name="Google Shape;224;p38">
            <a:extLst>
              <a:ext uri="{FF2B5EF4-FFF2-40B4-BE49-F238E27FC236}">
                <a16:creationId xmlns:a16="http://schemas.microsoft.com/office/drawing/2014/main" id="{6F09EB11-949A-9E52-B88C-2D74F7BF5A57}"/>
              </a:ext>
            </a:extLst>
          </p:cNvPr>
          <p:cNvCxnSpPr>
            <a:cxnSpLocks/>
          </p:cNvCxnSpPr>
          <p:nvPr/>
        </p:nvCxnSpPr>
        <p:spPr>
          <a:xfrm flipH="1">
            <a:off x="5047488" y="3187280"/>
            <a:ext cx="2907396" cy="817792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96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D34D-6587-3798-1819-24CACD8C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4E7E7-E48F-6F72-1132-52561FF0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200150"/>
            <a:ext cx="5111274" cy="461555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Give the Activity a name related to its purpose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 err="1"/>
              <a:t>MainActivity</a:t>
            </a:r>
            <a:r>
              <a:rPr lang="en-GB" dirty="0"/>
              <a:t> as historically been used as the “first” activity to launch when the app runes.  </a:t>
            </a:r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2570F0-3D94-4631-7320-B4E21FA1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834" y="518379"/>
            <a:ext cx="5782816" cy="5821242"/>
          </a:xfrm>
          <a:prstGeom prst="rect">
            <a:avLst/>
          </a:prstGeom>
        </p:spPr>
      </p:pic>
      <p:cxnSp>
        <p:nvCxnSpPr>
          <p:cNvPr id="5" name="Google Shape;224;p38">
            <a:extLst>
              <a:ext uri="{FF2B5EF4-FFF2-40B4-BE49-F238E27FC236}">
                <a16:creationId xmlns:a16="http://schemas.microsoft.com/office/drawing/2014/main" id="{36850622-C11E-DE51-3C6E-BD3268A1A5C9}"/>
              </a:ext>
            </a:extLst>
          </p:cNvPr>
          <p:cNvCxnSpPr>
            <a:cxnSpLocks/>
          </p:cNvCxnSpPr>
          <p:nvPr/>
        </p:nvCxnSpPr>
        <p:spPr>
          <a:xfrm>
            <a:off x="4864212" y="1916264"/>
            <a:ext cx="1765188" cy="113704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6942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3C2DA4F-BDAC-8620-9659-63402BA7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21207"/>
            <a:ext cx="5738938" cy="5815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BD34D-6587-3798-1819-24CACD8C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Naming the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4E7E7-E48F-6F72-1132-52561FF0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200150"/>
            <a:ext cx="5111274" cy="461555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Give the Activity a name related to its purpose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 how the Layout Name changes based on the Activity Name.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 </a:t>
            </a:r>
            <a:r>
              <a:rPr lang="en-GB" dirty="0" err="1"/>
              <a:t>activity_home</a:t>
            </a:r>
            <a:r>
              <a:rPr lang="en-GB" dirty="0"/>
              <a:t> will be the XML layout file for this Activity’s UI</a:t>
            </a:r>
          </a:p>
        </p:txBody>
      </p:sp>
      <p:cxnSp>
        <p:nvCxnSpPr>
          <p:cNvPr id="5" name="Google Shape;224;p38">
            <a:extLst>
              <a:ext uri="{FF2B5EF4-FFF2-40B4-BE49-F238E27FC236}">
                <a16:creationId xmlns:a16="http://schemas.microsoft.com/office/drawing/2014/main" id="{36850622-C11E-DE51-3C6E-BD3268A1A5C9}"/>
              </a:ext>
            </a:extLst>
          </p:cNvPr>
          <p:cNvCxnSpPr>
            <a:cxnSpLocks/>
          </p:cNvCxnSpPr>
          <p:nvPr/>
        </p:nvCxnSpPr>
        <p:spPr>
          <a:xfrm>
            <a:off x="4864212" y="1916264"/>
            <a:ext cx="1829196" cy="113704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24;p38">
            <a:extLst>
              <a:ext uri="{FF2B5EF4-FFF2-40B4-BE49-F238E27FC236}">
                <a16:creationId xmlns:a16="http://schemas.microsoft.com/office/drawing/2014/main" id="{861814DF-0D8D-944F-671B-91756776F730}"/>
              </a:ext>
            </a:extLst>
          </p:cNvPr>
          <p:cNvCxnSpPr>
            <a:cxnSpLocks/>
          </p:cNvCxnSpPr>
          <p:nvPr/>
        </p:nvCxnSpPr>
        <p:spPr>
          <a:xfrm>
            <a:off x="5071476" y="2805363"/>
            <a:ext cx="1829196" cy="113704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4215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Starting a new project</a:t>
            </a:r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idx="1"/>
          </p:nvPr>
        </p:nvSpPr>
        <p:spPr>
          <a:xfrm>
            <a:off x="595843" y="1200150"/>
            <a:ext cx="4224635" cy="46155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Open Android Studio </a:t>
            </a:r>
            <a:endParaRPr dirty="0"/>
          </a:p>
          <a:p>
            <a:pPr>
              <a:spcBef>
                <a:spcPts val="2133"/>
              </a:spcBef>
            </a:pPr>
            <a:r>
              <a:rPr lang="en" dirty="0"/>
              <a:t>In the list of software from the start menu if remoting in to N533 machines.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Click the New </a:t>
            </a:r>
            <a:r>
              <a:rPr lang="en" i="1" dirty="0"/>
              <a:t>Project </a:t>
            </a:r>
            <a:r>
              <a:rPr lang="en" dirty="0"/>
              <a:t>Button</a:t>
            </a:r>
            <a:endParaRPr i="1" dirty="0"/>
          </a:p>
          <a:p>
            <a:pPr marL="0" indent="0">
              <a:spcBef>
                <a:spcPts val="2133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i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E48D50-6D8D-278A-5940-4B913CDB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322" y="1111035"/>
            <a:ext cx="6716640" cy="40810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F0D318-E7E8-D4FC-7D57-C9D880FD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9377"/>
            <a:ext cx="5820572" cy="58592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BD34D-6587-3798-1819-24CACD8C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Launcher activity?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4E7E7-E48F-6F72-1132-52561FF0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200150"/>
            <a:ext cx="5111274" cy="461555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If this Activity should be loaded when the app is launched (opened), then check the “Launcher Activity” box</a:t>
            </a:r>
          </a:p>
        </p:txBody>
      </p:sp>
      <p:cxnSp>
        <p:nvCxnSpPr>
          <p:cNvPr id="5" name="Google Shape;224;p38">
            <a:extLst>
              <a:ext uri="{FF2B5EF4-FFF2-40B4-BE49-F238E27FC236}">
                <a16:creationId xmlns:a16="http://schemas.microsoft.com/office/drawing/2014/main" id="{36850622-C11E-DE51-3C6E-BD3268A1A5C9}"/>
              </a:ext>
            </a:extLst>
          </p:cNvPr>
          <p:cNvCxnSpPr>
            <a:cxnSpLocks/>
          </p:cNvCxnSpPr>
          <p:nvPr/>
        </p:nvCxnSpPr>
        <p:spPr>
          <a:xfrm>
            <a:off x="4864212" y="1916264"/>
            <a:ext cx="1620673" cy="120184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8378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F0D318-E7E8-D4FC-7D57-C9D880FD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9377"/>
            <a:ext cx="5820572" cy="58592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ABD34D-6587-3798-1819-24CACD8C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4E7E7-E48F-6F72-1132-52561FF0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200150"/>
            <a:ext cx="5111274" cy="461555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package name should be a package within your app.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Set the Source Language to Java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Set the Target Source Set to main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Then click finish</a:t>
            </a:r>
          </a:p>
        </p:txBody>
      </p:sp>
      <p:cxnSp>
        <p:nvCxnSpPr>
          <p:cNvPr id="5" name="Google Shape;224;p38">
            <a:extLst>
              <a:ext uri="{FF2B5EF4-FFF2-40B4-BE49-F238E27FC236}">
                <a16:creationId xmlns:a16="http://schemas.microsoft.com/office/drawing/2014/main" id="{36850622-C11E-DE51-3C6E-BD3268A1A5C9}"/>
              </a:ext>
            </a:extLst>
          </p:cNvPr>
          <p:cNvCxnSpPr>
            <a:cxnSpLocks/>
          </p:cNvCxnSpPr>
          <p:nvPr/>
        </p:nvCxnSpPr>
        <p:spPr>
          <a:xfrm>
            <a:off x="4896780" y="2044280"/>
            <a:ext cx="1888068" cy="1649896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224;p38">
            <a:extLst>
              <a:ext uri="{FF2B5EF4-FFF2-40B4-BE49-F238E27FC236}">
                <a16:creationId xmlns:a16="http://schemas.microsoft.com/office/drawing/2014/main" id="{70F2FF62-DBBA-81A5-DFE2-19F3773B0FDB}"/>
              </a:ext>
            </a:extLst>
          </p:cNvPr>
          <p:cNvCxnSpPr>
            <a:cxnSpLocks/>
          </p:cNvCxnSpPr>
          <p:nvPr/>
        </p:nvCxnSpPr>
        <p:spPr>
          <a:xfrm>
            <a:off x="4672584" y="3346704"/>
            <a:ext cx="1978567" cy="117242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24;p38">
            <a:extLst>
              <a:ext uri="{FF2B5EF4-FFF2-40B4-BE49-F238E27FC236}">
                <a16:creationId xmlns:a16="http://schemas.microsoft.com/office/drawing/2014/main" id="{BE862188-7627-2C7E-6AC7-A02391D2476F}"/>
              </a:ext>
            </a:extLst>
          </p:cNvPr>
          <p:cNvCxnSpPr>
            <a:cxnSpLocks/>
          </p:cNvCxnSpPr>
          <p:nvPr/>
        </p:nvCxnSpPr>
        <p:spPr>
          <a:xfrm>
            <a:off x="4672584" y="4902815"/>
            <a:ext cx="2100750" cy="247169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224;p38">
            <a:extLst>
              <a:ext uri="{FF2B5EF4-FFF2-40B4-BE49-F238E27FC236}">
                <a16:creationId xmlns:a16="http://schemas.microsoft.com/office/drawing/2014/main" id="{1F698FEE-51F7-67D8-BB8C-2DCD3A8FACC9}"/>
              </a:ext>
            </a:extLst>
          </p:cNvPr>
          <p:cNvCxnSpPr>
            <a:cxnSpLocks/>
          </p:cNvCxnSpPr>
          <p:nvPr/>
        </p:nvCxnSpPr>
        <p:spPr>
          <a:xfrm flipV="1">
            <a:off x="3858768" y="6117336"/>
            <a:ext cx="7333488" cy="82296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594377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9BCA-2475-6342-A85B-59361548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we’re ready….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A65120-0D86-A47F-279C-62BEDE17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86" y="861078"/>
            <a:ext cx="8156028" cy="5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18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B1DE-2F2F-1A50-8A40-7B26D5A0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Launcher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6C89-55BE-DBA0-3EE7-894E73C9D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4" y="1200150"/>
            <a:ext cx="4911577" cy="461555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AndroidManifest.xml lists all of the Activities (and other things) about the app.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Including the MAIN activity (i.e. the one to be launched)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809C2AF-EEFC-6794-7431-5E4E7148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99" y="621151"/>
            <a:ext cx="6287432" cy="56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3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Types of Activities</a:t>
            </a:r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idx="1"/>
          </p:nvPr>
        </p:nvSpPr>
        <p:spPr>
          <a:xfrm>
            <a:off x="595843" y="1200150"/>
            <a:ext cx="3747557" cy="46155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r>
              <a:rPr lang="en" sz="3600" dirty="0"/>
              <a:t>Android Studio comes with various types of predefined Activity templates.</a:t>
            </a:r>
            <a:endParaRPr sz="36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600" dirty="0"/>
              <a:t>Let’s keep things simple and use </a:t>
            </a:r>
            <a:r>
              <a:rPr lang="en" sz="3600" i="1" dirty="0"/>
              <a:t>No Activity</a:t>
            </a:r>
            <a:r>
              <a:rPr lang="en" sz="3600" dirty="0"/>
              <a:t> in our labs.</a:t>
            </a:r>
            <a:endParaRPr sz="3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BE5128C-81CF-1E08-6597-1726256C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001" y="1431526"/>
            <a:ext cx="6850974" cy="49305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BEE941-3B6B-E22E-4C1F-92DF395480F9}"/>
              </a:ext>
            </a:extLst>
          </p:cNvPr>
          <p:cNvSpPr/>
          <p:nvPr/>
        </p:nvSpPr>
        <p:spPr>
          <a:xfrm>
            <a:off x="6674069" y="1513490"/>
            <a:ext cx="1891862" cy="1915510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F121A66-19F2-E708-7CAE-C7B0E9B6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3" y="1200151"/>
            <a:ext cx="6353597" cy="4570628"/>
          </a:xfrm>
          <a:prstGeom prst="rect">
            <a:avLst/>
          </a:prstGeom>
        </p:spPr>
      </p:pic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Setting up a new project: name, package</a:t>
            </a:r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idx="1"/>
          </p:nvPr>
        </p:nvSpPr>
        <p:spPr>
          <a:xfrm>
            <a:off x="7275443" y="1200150"/>
            <a:ext cx="4462670" cy="46155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Tip: My Application is </a:t>
            </a:r>
            <a:r>
              <a:rPr lang="en" b="1" i="1" u="sng" dirty="0"/>
              <a:t>not</a:t>
            </a:r>
            <a:r>
              <a:rPr lang="en" i="1" dirty="0"/>
              <a:t> </a:t>
            </a:r>
            <a:r>
              <a:rPr lang="en" dirty="0"/>
              <a:t>a good app name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Tip: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com.example</a:t>
            </a:r>
            <a:r>
              <a:rPr lang="en" dirty="0"/>
              <a:t> is </a:t>
            </a:r>
            <a:r>
              <a:rPr lang="en" b="1" i="1" dirty="0"/>
              <a:t>not</a:t>
            </a:r>
            <a:r>
              <a:rPr lang="en" b="1" dirty="0"/>
              <a:t> </a:t>
            </a:r>
            <a:r>
              <a:rPr lang="en" dirty="0"/>
              <a:t>a good package name, </a:t>
            </a:r>
            <a:r>
              <a:rPr lang="en" b="1" u="sng" dirty="0"/>
              <a:t>don’t</a:t>
            </a:r>
            <a:r>
              <a:rPr lang="en" dirty="0"/>
              <a:t> use it!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 Packages are used in Java to group related classes. More at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W3Schools</a:t>
            </a:r>
            <a:endParaRPr lang="en" u="sng" dirty="0">
              <a:solidFill>
                <a:schemeClr val="hlink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 dirty="0"/>
          </a:p>
        </p:txBody>
      </p:sp>
      <p:cxnSp>
        <p:nvCxnSpPr>
          <p:cNvPr id="199" name="Google Shape;199;p35"/>
          <p:cNvCxnSpPr>
            <a:cxnSpLocks/>
          </p:cNvCxnSpPr>
          <p:nvPr/>
        </p:nvCxnSpPr>
        <p:spPr>
          <a:xfrm flipH="1" flipV="1">
            <a:off x="5267739" y="2577809"/>
            <a:ext cx="2007704" cy="514312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35"/>
          <p:cNvCxnSpPr>
            <a:cxnSpLocks/>
          </p:cNvCxnSpPr>
          <p:nvPr/>
        </p:nvCxnSpPr>
        <p:spPr>
          <a:xfrm flipH="1">
            <a:off x="5267739" y="1741871"/>
            <a:ext cx="2196548" cy="514312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C318903-3FCB-7D5B-5127-DA77734B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3" y="1200151"/>
            <a:ext cx="6353597" cy="4570628"/>
          </a:xfrm>
          <a:prstGeom prst="rect">
            <a:avLst/>
          </a:prstGeom>
        </p:spPr>
      </p:pic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Setting up a new project: save location</a:t>
            </a:r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idx="1"/>
          </p:nvPr>
        </p:nvSpPr>
        <p:spPr>
          <a:xfrm>
            <a:off x="7354957" y="1200150"/>
            <a:ext cx="3756486" cy="46155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Select where your project will be saved.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/>
              <a:t>This is where I keep my git repos from my H:\ drive.</a:t>
            </a:r>
          </a:p>
        </p:txBody>
      </p:sp>
      <p:cxnSp>
        <p:nvCxnSpPr>
          <p:cNvPr id="208" name="Google Shape;208;p36"/>
          <p:cNvCxnSpPr>
            <a:cxnSpLocks/>
          </p:cNvCxnSpPr>
          <p:nvPr/>
        </p:nvCxnSpPr>
        <p:spPr>
          <a:xfrm flipH="1" flipV="1">
            <a:off x="6096000" y="2994870"/>
            <a:ext cx="1745974" cy="96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E707741-DE30-0B26-3060-24C64E7F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3" y="1572303"/>
            <a:ext cx="6353597" cy="4570628"/>
          </a:xfrm>
          <a:prstGeom prst="rect">
            <a:avLst/>
          </a:prstGeom>
        </p:spPr>
      </p:pic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Setting up a new project: language</a:t>
            </a: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idx="1"/>
          </p:nvPr>
        </p:nvSpPr>
        <p:spPr>
          <a:xfrm>
            <a:off x="7444408" y="1200150"/>
            <a:ext cx="4075043" cy="46155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sz="4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4400" dirty="0"/>
              <a:t>We are not using Kotlin, </a:t>
            </a:r>
            <a:r>
              <a:rPr lang="en" sz="4400" b="1" dirty="0"/>
              <a:t>change this to Java</a:t>
            </a:r>
            <a:r>
              <a:rPr lang="en" sz="4400" dirty="0"/>
              <a:t>.</a:t>
            </a:r>
            <a:endParaRPr sz="44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4400" dirty="0"/>
          </a:p>
        </p:txBody>
      </p:sp>
      <p:cxnSp>
        <p:nvCxnSpPr>
          <p:cNvPr id="216" name="Google Shape;216;p37"/>
          <p:cNvCxnSpPr>
            <a:cxnSpLocks/>
          </p:cNvCxnSpPr>
          <p:nvPr/>
        </p:nvCxnSpPr>
        <p:spPr>
          <a:xfrm flipH="1">
            <a:off x="5641848" y="3198817"/>
            <a:ext cx="1479185" cy="458783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4E0F376-F450-E0D5-551D-4D7EE6BBB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3" y="1200151"/>
            <a:ext cx="6353597" cy="4570628"/>
          </a:xfrm>
          <a:prstGeom prst="rect">
            <a:avLst/>
          </a:prstGeom>
        </p:spPr>
      </p:pic>
      <p:sp>
        <p:nvSpPr>
          <p:cNvPr id="221" name="Google Shape;22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Setting up a new project: min API level</a:t>
            </a:r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idx="1"/>
          </p:nvPr>
        </p:nvSpPr>
        <p:spPr>
          <a:xfrm>
            <a:off x="7563677" y="1200150"/>
            <a:ext cx="3547765" cy="46155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r>
              <a:rPr lang="en" sz="3600" dirty="0"/>
              <a:t>Let’s talk sweet treats.</a:t>
            </a:r>
            <a:endParaRPr sz="3600" dirty="0"/>
          </a:p>
          <a:p>
            <a:pPr marL="0" indent="0">
              <a:spcBef>
                <a:spcPts val="2133"/>
              </a:spcBef>
              <a:buNone/>
            </a:pPr>
            <a:endParaRPr lang="en-GB" sz="3600" dirty="0"/>
          </a:p>
          <a:p>
            <a:pPr marL="0" indent="0">
              <a:spcBef>
                <a:spcPts val="2133"/>
              </a:spcBef>
              <a:buNone/>
            </a:pPr>
            <a:endParaRPr sz="3600" dirty="0"/>
          </a:p>
          <a:p>
            <a:pPr marL="0" indent="0">
              <a:spcBef>
                <a:spcPts val="2133"/>
              </a:spcBef>
              <a:buNone/>
            </a:pPr>
            <a:r>
              <a:rPr lang="en" sz="3600" dirty="0"/>
              <a:t>Click here for detailed info about each level</a:t>
            </a:r>
            <a:endParaRPr sz="36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3600" dirty="0"/>
          </a:p>
        </p:txBody>
      </p:sp>
      <p:cxnSp>
        <p:nvCxnSpPr>
          <p:cNvPr id="224" name="Google Shape;224;p38"/>
          <p:cNvCxnSpPr>
            <a:cxnSpLocks/>
          </p:cNvCxnSpPr>
          <p:nvPr/>
        </p:nvCxnSpPr>
        <p:spPr>
          <a:xfrm flipH="1">
            <a:off x="4974336" y="2693504"/>
            <a:ext cx="2907396" cy="817792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38"/>
          <p:cNvCxnSpPr>
            <a:cxnSpLocks/>
          </p:cNvCxnSpPr>
          <p:nvPr/>
        </p:nvCxnSpPr>
        <p:spPr>
          <a:xfrm flipH="1" flipV="1">
            <a:off x="3474720" y="3986784"/>
            <a:ext cx="3999506" cy="105235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4E0F376-F450-E0D5-551D-4D7EE6BBB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3" y="1200151"/>
            <a:ext cx="6353597" cy="4570628"/>
          </a:xfrm>
          <a:prstGeom prst="rect">
            <a:avLst/>
          </a:prstGeom>
        </p:spPr>
      </p:pic>
      <p:sp>
        <p:nvSpPr>
          <p:cNvPr id="221" name="Google Shape;22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Setting up a new project: Build Config language</a:t>
            </a:r>
            <a:endParaRPr dirty="0"/>
          </a:p>
        </p:txBody>
      </p:sp>
      <p:sp>
        <p:nvSpPr>
          <p:cNvPr id="222" name="Google Shape;222;p38"/>
          <p:cNvSpPr txBox="1">
            <a:spLocks noGrp="1"/>
          </p:cNvSpPr>
          <p:nvPr>
            <p:ph idx="1"/>
          </p:nvPr>
        </p:nvSpPr>
        <p:spPr>
          <a:xfrm>
            <a:off x="7563677" y="1200150"/>
            <a:ext cx="3547765" cy="46155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r>
              <a:rPr lang="en-GB" sz="3600" dirty="0"/>
              <a:t>Should be ok to leave at default; or change to Groovy DSL for consistency with examples</a:t>
            </a:r>
            <a:endParaRPr sz="3600" dirty="0"/>
          </a:p>
        </p:txBody>
      </p:sp>
      <p:cxnSp>
        <p:nvCxnSpPr>
          <p:cNvPr id="224" name="Google Shape;224;p38"/>
          <p:cNvCxnSpPr>
            <a:cxnSpLocks/>
          </p:cNvCxnSpPr>
          <p:nvPr/>
        </p:nvCxnSpPr>
        <p:spPr>
          <a:xfrm flipH="1">
            <a:off x="5047488" y="3187280"/>
            <a:ext cx="2907396" cy="817792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6517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Android versions</a:t>
            </a:r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You are probably familiar with Android version </a:t>
            </a:r>
            <a:r>
              <a:rPr lang="en" i="1" dirty="0"/>
              <a:t>names</a:t>
            </a:r>
            <a:r>
              <a:rPr lang="en" dirty="0"/>
              <a:t>: </a:t>
            </a:r>
            <a:r>
              <a:rPr lang="en" dirty="0">
                <a:solidFill>
                  <a:schemeClr val="dk1"/>
                </a:solidFill>
              </a:rPr>
              <a:t>Ice Cream Sandwich, </a:t>
            </a:r>
            <a:r>
              <a:rPr lang="en" dirty="0"/>
              <a:t>KitKat, Oreo, Pie, Android 10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Each version has a </a:t>
            </a:r>
            <a:r>
              <a:rPr lang="en" i="1" dirty="0"/>
              <a:t>number</a:t>
            </a:r>
            <a:r>
              <a:rPr lang="en" dirty="0"/>
              <a:t>: 4.0, 4.4, 8.0, 9.0, 10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Each version of Android came with its own API.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Each API is defined in terms of its </a:t>
            </a:r>
            <a:r>
              <a:rPr lang="en" i="1" dirty="0"/>
              <a:t>API Level: 14-15, 19-20, 26-27, 28, 29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216A"/>
      </a:accent1>
      <a:accent2>
        <a:srgbClr val="00A3DA"/>
      </a:accent2>
      <a:accent3>
        <a:srgbClr val="F2B229"/>
      </a:accent3>
      <a:accent4>
        <a:srgbClr val="E88A2C"/>
      </a:accent4>
      <a:accent5>
        <a:srgbClr val="D91F53"/>
      </a:accent5>
      <a:accent6>
        <a:srgbClr val="80AE3D"/>
      </a:accent6>
      <a:hlink>
        <a:srgbClr val="00B0F0"/>
      </a:hlink>
      <a:folHlink>
        <a:srgbClr val="C4F0FF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RGU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216A"/>
      </a:accent1>
      <a:accent2>
        <a:srgbClr val="00A3DA"/>
      </a:accent2>
      <a:accent3>
        <a:srgbClr val="F2B229"/>
      </a:accent3>
      <a:accent4>
        <a:srgbClr val="E88A2C"/>
      </a:accent4>
      <a:accent5>
        <a:srgbClr val="D91F53"/>
      </a:accent5>
      <a:accent6>
        <a:srgbClr val="80AE3D"/>
      </a:accent6>
      <a:hlink>
        <a:srgbClr val="C51473"/>
      </a:hlink>
      <a:folHlink>
        <a:srgbClr val="0067A4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GU Template.pptx" id="{792BF715-3378-4770-886C-9E8E8657A3DC}" vid="{25337485-6636-4DE2-8845-23B49BB46782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GU Template.pptx" id="{792BF715-3378-4770-886C-9E8E8657A3DC}" vid="{112216D4-54E2-4F1C-8D93-EF87A370C1FB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27F1FB0FF26D4D901CD7137C46A575" ma:contentTypeVersion="12" ma:contentTypeDescription="Create a new document." ma:contentTypeScope="" ma:versionID="6a0777825178897e2d064f1fd9e25f56">
  <xsd:schema xmlns:xsd="http://www.w3.org/2001/XMLSchema" xmlns:xs="http://www.w3.org/2001/XMLSchema" xmlns:p="http://schemas.microsoft.com/office/2006/metadata/properties" xmlns:ns3="abf5e5bf-c10e-4683-abae-d12398ddf3cb" xmlns:ns4="314ea6bd-a078-4d7f-a1b3-5a8f0ae823cc" targetNamespace="http://schemas.microsoft.com/office/2006/metadata/properties" ma:root="true" ma:fieldsID="4687c407ab3637ed19cdccadf23b7ae9" ns3:_="" ns4:_="">
    <xsd:import namespace="abf5e5bf-c10e-4683-abae-d12398ddf3cb"/>
    <xsd:import namespace="314ea6bd-a078-4d7f-a1b3-5a8f0ae823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5e5bf-c10e-4683-abae-d12398ddf3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4ea6bd-a078-4d7f-a1b3-5a8f0ae823c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6C8192-C7F6-49CF-80CF-92BD6CE91021}">
  <ds:schemaRefs>
    <ds:schemaRef ds:uri="314ea6bd-a078-4d7f-a1b3-5a8f0ae823cc"/>
    <ds:schemaRef ds:uri="abf5e5bf-c10e-4683-abae-d12398ddf3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E934599-A04F-4183-8683-409C66FBBB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32C561-2BD5-426D-99BE-B44370712247}">
  <ds:schemaRefs>
    <ds:schemaRef ds:uri="314ea6bd-a078-4d7f-a1b3-5a8f0ae823cc"/>
    <ds:schemaRef ds:uri="abf5e5bf-c10e-4683-abae-d12398ddf3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</TotalTime>
  <Words>575</Words>
  <Application>Microsoft Office PowerPoint</Application>
  <PresentationFormat>Widescreen</PresentationFormat>
  <Paragraphs>73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 Light</vt:lpstr>
      <vt:lpstr>Arial</vt:lpstr>
      <vt:lpstr>Roboto Mono</vt:lpstr>
      <vt:lpstr>Calibri</vt:lpstr>
      <vt:lpstr>Avenir Next LT Pro</vt:lpstr>
      <vt:lpstr>Office Theme</vt:lpstr>
      <vt:lpstr>1_Office Theme</vt:lpstr>
      <vt:lpstr>1_Custom Design</vt:lpstr>
      <vt:lpstr>Custom Design</vt:lpstr>
      <vt:lpstr>Creating a new app</vt:lpstr>
      <vt:lpstr>Starting a new project</vt:lpstr>
      <vt:lpstr>Types of Activities</vt:lpstr>
      <vt:lpstr>Setting up a new project: name, package</vt:lpstr>
      <vt:lpstr>Setting up a new project: save location</vt:lpstr>
      <vt:lpstr>Setting up a new project: language</vt:lpstr>
      <vt:lpstr>Setting up a new project: min API level</vt:lpstr>
      <vt:lpstr>Setting up a new project: Build Config language</vt:lpstr>
      <vt:lpstr>Android versions</vt:lpstr>
      <vt:lpstr>Why do we care?</vt:lpstr>
      <vt:lpstr>Android APIs</vt:lpstr>
      <vt:lpstr>PowerPoint Presentation</vt:lpstr>
      <vt:lpstr>Success, a new project ready to go</vt:lpstr>
      <vt:lpstr>Adding a New Activity</vt:lpstr>
      <vt:lpstr>Activities</vt:lpstr>
      <vt:lpstr>Activity templates</vt:lpstr>
      <vt:lpstr>Creating the activity</vt:lpstr>
      <vt:lpstr>Creating the Activity</vt:lpstr>
      <vt:lpstr>Naming the Activity</vt:lpstr>
      <vt:lpstr>Launcher activity?</vt:lpstr>
      <vt:lpstr>Others</vt:lpstr>
      <vt:lpstr>Now we’re ready….</vt:lpstr>
      <vt:lpstr>Launcher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David Corsar (SOC)</cp:lastModifiedBy>
  <cp:revision>2</cp:revision>
  <cp:lastPrinted>2019-07-05T12:26:37Z</cp:lastPrinted>
  <dcterms:created xsi:type="dcterms:W3CDTF">2019-06-17T11:08:50Z</dcterms:created>
  <dcterms:modified xsi:type="dcterms:W3CDTF">2023-09-19T13:30:05Z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C4AAC7A7-4540-4FCD-83AD-721703BA64BF</vt:lpwstr>
  </property>
  <property fmtid="{D5CDD505-2E9C-101B-9397-08002B2CF9AE}" pid="3" name="ArticulatePath">
    <vt:lpwstr>RGU_Powerpoint_Template</vt:lpwstr>
  </property>
  <property fmtid="{D5CDD505-2E9C-101B-9397-08002B2CF9AE}" pid="4" name="ContentTypeId">
    <vt:lpwstr>0x0101009627F1FB0FF26D4D901CD7137C46A575</vt:lpwstr>
  </property>
</Properties>
</file>